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62" r:id="rId5"/>
    <p:sldId id="274" r:id="rId6"/>
    <p:sldId id="286" r:id="rId7"/>
    <p:sldId id="288" r:id="rId8"/>
    <p:sldId id="265" r:id="rId9"/>
    <p:sldId id="287" r:id="rId10"/>
    <p:sldId id="275" r:id="rId11"/>
    <p:sldId id="268" r:id="rId12"/>
    <p:sldId id="284" r:id="rId13"/>
    <p:sldId id="285" r:id="rId14"/>
    <p:sldId id="281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Josefin Slab SemiBold" pitchFamily="2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95D"/>
    <a:srgbClr val="1F2183"/>
    <a:srgbClr val="38335B"/>
    <a:srgbClr val="336699"/>
    <a:srgbClr val="003399"/>
    <a:srgbClr val="003366"/>
    <a:srgbClr val="000000"/>
    <a:srgbClr val="464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A2C284-08AF-4267-8485-B33F85CEA9B7}">
  <a:tblStyle styleId="{B8A2C284-08AF-4267-8485-B33F85CEA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6386CD-822E-4933-A219-9CF5F4089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6F15C-E3F5-477F-A5E3-401AC62816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6DD4B3A-3C3D-461F-B00C-3269EB78D25B}" type="datetimeFigureOut">
              <a:rPr lang="en-US"/>
              <a:pPr>
                <a:defRPr/>
              </a:pPr>
              <a:t>1/5/2022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900D0-3852-4DEA-A447-778B88F8D4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81919-D27D-4625-B180-A55193B886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AAA13F4-CEF5-4AF3-AFAC-90B4E458D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3;n">
            <a:extLst>
              <a:ext uri="{FF2B5EF4-FFF2-40B4-BE49-F238E27FC236}">
                <a16:creationId xmlns:a16="http://schemas.microsoft.com/office/drawing/2014/main" id="{56B782DD-8A51-4947-8C18-1354C228F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Google Shape;4;n">
            <a:extLst>
              <a:ext uri="{FF2B5EF4-FFF2-40B4-BE49-F238E27FC236}">
                <a16:creationId xmlns:a16="http://schemas.microsoft.com/office/drawing/2014/main" id="{5F695D90-6F43-4419-BD5F-45745A27E0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861;ge38dc7bb6a_1_535:notes">
            <a:extLst>
              <a:ext uri="{FF2B5EF4-FFF2-40B4-BE49-F238E27FC236}">
                <a16:creationId xmlns:a16="http://schemas.microsoft.com/office/drawing/2014/main" id="{D49BD5F8-7866-4B55-951A-DD83C8492B9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19459" name="Google Shape;862;ge38dc7bb6a_1_535:notes">
            <a:extLst>
              <a:ext uri="{FF2B5EF4-FFF2-40B4-BE49-F238E27FC236}">
                <a16:creationId xmlns:a16="http://schemas.microsoft.com/office/drawing/2014/main" id="{06C67866-8648-487D-B841-B2AC6FAB6F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3045;ge29f085d7a_1_30976:notes">
            <a:extLst>
              <a:ext uri="{FF2B5EF4-FFF2-40B4-BE49-F238E27FC236}">
                <a16:creationId xmlns:a16="http://schemas.microsoft.com/office/drawing/2014/main" id="{250881EC-2DC0-4D79-89BB-DCAD3F463C3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8915" name="Google Shape;3046;ge29f085d7a_1_30976:notes">
            <a:extLst>
              <a:ext uri="{FF2B5EF4-FFF2-40B4-BE49-F238E27FC236}">
                <a16:creationId xmlns:a16="http://schemas.microsoft.com/office/drawing/2014/main" id="{E2EA315A-766F-4A88-870A-EAEC9D4D7D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Google Shape;2479;ge39e3565a8_0_726:notes">
            <a:extLst>
              <a:ext uri="{FF2B5EF4-FFF2-40B4-BE49-F238E27FC236}">
                <a16:creationId xmlns:a16="http://schemas.microsoft.com/office/drawing/2014/main" id="{9B237D8C-C3FE-40DC-A0E7-BB68441AC38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41987" name="Google Shape;2480;ge39e3565a8_0_726:notes">
            <a:extLst>
              <a:ext uri="{FF2B5EF4-FFF2-40B4-BE49-F238E27FC236}">
                <a16:creationId xmlns:a16="http://schemas.microsoft.com/office/drawing/2014/main" id="{C8456DB0-80C2-4F7B-8C42-2A67D44C5C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898;ge1886a29ab_0_188:notes">
            <a:extLst>
              <a:ext uri="{FF2B5EF4-FFF2-40B4-BE49-F238E27FC236}">
                <a16:creationId xmlns:a16="http://schemas.microsoft.com/office/drawing/2014/main" id="{5C52C32F-3DEF-43B8-BB16-3ED47D859DD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1507" name="Google Shape;899;ge1886a29ab_0_188:notes">
            <a:extLst>
              <a:ext uri="{FF2B5EF4-FFF2-40B4-BE49-F238E27FC236}">
                <a16:creationId xmlns:a16="http://schemas.microsoft.com/office/drawing/2014/main" id="{B8BCD25E-EC6F-40B3-9664-948E7FF1FBB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986;ge1886a29ab_0_446:notes">
            <a:extLst>
              <a:ext uri="{FF2B5EF4-FFF2-40B4-BE49-F238E27FC236}">
                <a16:creationId xmlns:a16="http://schemas.microsoft.com/office/drawing/2014/main" id="{10F02B0B-ADDF-44FA-B6FB-F5881A943CF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3555" name="Google Shape;987;ge1886a29ab_0_446:notes">
            <a:extLst>
              <a:ext uri="{FF2B5EF4-FFF2-40B4-BE49-F238E27FC236}">
                <a16:creationId xmlns:a16="http://schemas.microsoft.com/office/drawing/2014/main" id="{0CB9F89A-137A-430D-9479-F87F54FDE8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1036;gb8064c9c3d_0_61:notes">
            <a:extLst>
              <a:ext uri="{FF2B5EF4-FFF2-40B4-BE49-F238E27FC236}">
                <a16:creationId xmlns:a16="http://schemas.microsoft.com/office/drawing/2014/main" id="{AF9C7570-B8D5-438E-ADAC-C31C3D9352F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5603" name="Google Shape;1037;gb8064c9c3d_0_61:notes">
            <a:extLst>
              <a:ext uri="{FF2B5EF4-FFF2-40B4-BE49-F238E27FC236}">
                <a16:creationId xmlns:a16="http://schemas.microsoft.com/office/drawing/2014/main" id="{50772209-97CC-4C98-BAA6-2A2A9439B1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1451;ge39e3565a8_0_467:notes">
            <a:extLst>
              <a:ext uri="{FF2B5EF4-FFF2-40B4-BE49-F238E27FC236}">
                <a16:creationId xmlns:a16="http://schemas.microsoft.com/office/drawing/2014/main" id="{EF77775E-7FB6-4DDB-ACDE-A4422DC57BC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27651" name="Google Shape;1452;ge39e3565a8_0_467:notes">
            <a:extLst>
              <a:ext uri="{FF2B5EF4-FFF2-40B4-BE49-F238E27FC236}">
                <a16:creationId xmlns:a16="http://schemas.microsoft.com/office/drawing/2014/main" id="{7A1EC76D-B28C-43EA-B06B-4368DBFE4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1119;ge49ec3022a_1_61:notes">
            <a:extLst>
              <a:ext uri="{FF2B5EF4-FFF2-40B4-BE49-F238E27FC236}">
                <a16:creationId xmlns:a16="http://schemas.microsoft.com/office/drawing/2014/main" id="{5DC302BC-5CDF-4778-B2A7-5C2A3A8C398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0723" name="Google Shape;1120;ge49ec3022a_1_61:notes">
            <a:extLst>
              <a:ext uri="{FF2B5EF4-FFF2-40B4-BE49-F238E27FC236}">
                <a16:creationId xmlns:a16="http://schemas.microsoft.com/office/drawing/2014/main" id="{990BF557-5A99-4C8D-987B-9F859DB5EA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0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Google Shape;3045;ge29f085d7a_1_30976:notes">
            <a:extLst>
              <a:ext uri="{FF2B5EF4-FFF2-40B4-BE49-F238E27FC236}">
                <a16:creationId xmlns:a16="http://schemas.microsoft.com/office/drawing/2014/main" id="{250881EC-2DC0-4D79-89BB-DCAD3F463C3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8915" name="Google Shape;3046;ge29f085d7a_1_30976:notes">
            <a:extLst>
              <a:ext uri="{FF2B5EF4-FFF2-40B4-BE49-F238E27FC236}">
                <a16:creationId xmlns:a16="http://schemas.microsoft.com/office/drawing/2014/main" id="{E2EA315A-766F-4A88-870A-EAEC9D4D7D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513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2286;ge39e3565a8_0_616:notes">
            <a:extLst>
              <a:ext uri="{FF2B5EF4-FFF2-40B4-BE49-F238E27FC236}">
                <a16:creationId xmlns:a16="http://schemas.microsoft.com/office/drawing/2014/main" id="{072EB842-0DFE-4993-B904-62C3E2C4C3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4819" name="Google Shape;2287;ge39e3565a8_0_616:notes">
            <a:extLst>
              <a:ext uri="{FF2B5EF4-FFF2-40B4-BE49-F238E27FC236}">
                <a16:creationId xmlns:a16="http://schemas.microsoft.com/office/drawing/2014/main" id="{EC839A18-22C8-47C1-863A-44CD32C9AA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Google Shape;1215;ge38dc7bb6a_0_455:notes">
            <a:extLst>
              <a:ext uri="{FF2B5EF4-FFF2-40B4-BE49-F238E27FC236}">
                <a16:creationId xmlns:a16="http://schemas.microsoft.com/office/drawing/2014/main" id="{B5AC9B64-267A-43D6-ABF0-704AC4E1554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ln>
            <a:headEnd/>
            <a:tailEnd/>
          </a:ln>
        </p:spPr>
      </p:sp>
      <p:sp>
        <p:nvSpPr>
          <p:cNvPr id="36867" name="Google Shape;1216;ge38dc7bb6a_0_455:notes">
            <a:extLst>
              <a:ext uri="{FF2B5EF4-FFF2-40B4-BE49-F238E27FC236}">
                <a16:creationId xmlns:a16="http://schemas.microsoft.com/office/drawing/2014/main" id="{A7163C9F-42A4-4A5B-8545-29446C8FFC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;p2">
            <a:extLst>
              <a:ext uri="{FF2B5EF4-FFF2-40B4-BE49-F238E27FC236}">
                <a16:creationId xmlns:a16="http://schemas.microsoft.com/office/drawing/2014/main" id="{FB59E2DA-B879-41EC-8D7C-3FE9E4D22815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2146300"/>
            <a:ext cx="290513" cy="850900"/>
            <a:chOff x="456616" y="2161476"/>
            <a:chExt cx="289868" cy="852000"/>
          </a:xfrm>
        </p:grpSpPr>
        <p:sp>
          <p:nvSpPr>
            <p:cNvPr id="5" name="Google Shape;10;p2">
              <a:extLst>
                <a:ext uri="{FF2B5EF4-FFF2-40B4-BE49-F238E27FC236}">
                  <a16:creationId xmlns:a16="http://schemas.microsoft.com/office/drawing/2014/main" id="{3B8FB78E-A30C-414E-A3D0-7DD27AB215D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88942" y="2649556"/>
              <a:ext cx="25484" cy="289600"/>
            </a:xfrm>
            <a:custGeom>
              <a:avLst/>
              <a:gdLst>
                <a:gd name="T0" fmla="*/ 477866926 w 761"/>
                <a:gd name="T1" fmla="*/ 0 h 8648"/>
                <a:gd name="T2" fmla="*/ 0 w 761"/>
                <a:gd name="T3" fmla="*/ 487930357 h 8648"/>
                <a:gd name="T4" fmla="*/ 0 w 761"/>
                <a:gd name="T5" fmla="*/ 2147483646 h 8648"/>
                <a:gd name="T6" fmla="*/ 477866926 w 761"/>
                <a:gd name="T7" fmla="*/ 2147483646 h 8648"/>
                <a:gd name="T8" fmla="*/ 955770856 w 761"/>
                <a:gd name="T9" fmla="*/ 2147483646 h 8648"/>
                <a:gd name="T10" fmla="*/ 955770856 w 761"/>
                <a:gd name="T11" fmla="*/ 487930357 h 8648"/>
                <a:gd name="T12" fmla="*/ 477866926 w 761"/>
                <a:gd name="T13" fmla="*/ 0 h 86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1;p2">
              <a:extLst>
                <a:ext uri="{FF2B5EF4-FFF2-40B4-BE49-F238E27FC236}">
                  <a16:creationId xmlns:a16="http://schemas.microsoft.com/office/drawing/2014/main" id="{618CD2A3-8CFE-4B9E-BFF4-A036DF96051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88808" y="2235662"/>
              <a:ext cx="25484" cy="289868"/>
            </a:xfrm>
            <a:custGeom>
              <a:avLst/>
              <a:gdLst>
                <a:gd name="T0" fmla="*/ 459014828 w 761"/>
                <a:gd name="T1" fmla="*/ 1239172 h 8656"/>
                <a:gd name="T2" fmla="*/ 1239172 w 761"/>
                <a:gd name="T3" fmla="*/ 497995367 h 8656"/>
                <a:gd name="T4" fmla="*/ 1239172 w 761"/>
                <a:gd name="T5" fmla="*/ 2147483646 h 8656"/>
                <a:gd name="T6" fmla="*/ 479143102 w 761"/>
                <a:gd name="T7" fmla="*/ 2147483646 h 8656"/>
                <a:gd name="T8" fmla="*/ 955770856 w 761"/>
                <a:gd name="T9" fmla="*/ 2147483646 h 8656"/>
                <a:gd name="T10" fmla="*/ 955770856 w 761"/>
                <a:gd name="T11" fmla="*/ 497995367 h 8656"/>
                <a:gd name="T12" fmla="*/ 459014828 w 761"/>
                <a:gd name="T13" fmla="*/ 1239172 h 86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2;p2">
              <a:extLst>
                <a:ext uri="{FF2B5EF4-FFF2-40B4-BE49-F238E27FC236}">
                  <a16:creationId xmlns:a16="http://schemas.microsoft.com/office/drawing/2014/main" id="{7BE5D5EA-A218-4C27-A31D-74C4FE0E919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6234" y="2902231"/>
              <a:ext cx="25484" cy="197007"/>
            </a:xfrm>
            <a:custGeom>
              <a:avLst/>
              <a:gdLst>
                <a:gd name="T0" fmla="*/ 477866926 w 761"/>
                <a:gd name="T1" fmla="*/ 1239172 h 5883"/>
                <a:gd name="T2" fmla="*/ 0 w 761"/>
                <a:gd name="T3" fmla="*/ 487930180 h 5883"/>
                <a:gd name="T4" fmla="*/ 0 w 761"/>
                <a:gd name="T5" fmla="*/ 2147483646 h 5883"/>
                <a:gd name="T6" fmla="*/ 477866926 w 761"/>
                <a:gd name="T7" fmla="*/ 2147483646 h 5883"/>
                <a:gd name="T8" fmla="*/ 955770856 w 761"/>
                <a:gd name="T9" fmla="*/ 2147483646 h 5883"/>
                <a:gd name="T10" fmla="*/ 955770856 w 761"/>
                <a:gd name="T11" fmla="*/ 487930180 h 5883"/>
                <a:gd name="T12" fmla="*/ 477866926 w 761"/>
                <a:gd name="T13" fmla="*/ 1239172 h 58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3;p2">
              <a:extLst>
                <a:ext uri="{FF2B5EF4-FFF2-40B4-BE49-F238E27FC236}">
                  <a16:creationId xmlns:a16="http://schemas.microsoft.com/office/drawing/2014/main" id="{C066D1DE-7DAB-430A-BE26-8DA699AB715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5849" y="2488856"/>
              <a:ext cx="26489" cy="197241"/>
            </a:xfrm>
            <a:custGeom>
              <a:avLst/>
              <a:gdLst>
                <a:gd name="T0" fmla="*/ 515629415 w 791"/>
                <a:gd name="T1" fmla="*/ 1239169 h 5890"/>
                <a:gd name="T2" fmla="*/ 37742237 w 791"/>
                <a:gd name="T3" fmla="*/ 487927050 h 5890"/>
                <a:gd name="T4" fmla="*/ 37742237 w 791"/>
                <a:gd name="T5" fmla="*/ 2147483646 h 5890"/>
                <a:gd name="T6" fmla="*/ 496776782 w 791"/>
                <a:gd name="T7" fmla="*/ 2147483646 h 5890"/>
                <a:gd name="T8" fmla="*/ 993553598 w 791"/>
                <a:gd name="T9" fmla="*/ 2147483646 h 5890"/>
                <a:gd name="T10" fmla="*/ 993553598 w 791"/>
                <a:gd name="T11" fmla="*/ 487927050 h 5890"/>
                <a:gd name="T12" fmla="*/ 515629415 w 791"/>
                <a:gd name="T13" fmla="*/ 1239169 h 58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4;p2">
              <a:extLst>
                <a:ext uri="{FF2B5EF4-FFF2-40B4-BE49-F238E27FC236}">
                  <a16:creationId xmlns:a16="http://schemas.microsoft.com/office/drawing/2014/main" id="{8942F75E-70BB-4895-8ABD-35E6B971CCB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76619" y="2076100"/>
              <a:ext cx="25484" cy="196237"/>
            </a:xfrm>
            <a:custGeom>
              <a:avLst/>
              <a:gdLst>
                <a:gd name="T0" fmla="*/ 497995167 w 761"/>
                <a:gd name="T1" fmla="*/ 0 h 5860"/>
                <a:gd name="T2" fmla="*/ 1239172 w 761"/>
                <a:gd name="T3" fmla="*/ 459015556 h 5860"/>
                <a:gd name="T4" fmla="*/ 1239172 w 761"/>
                <a:gd name="T5" fmla="*/ 2147483646 h 5860"/>
                <a:gd name="T6" fmla="*/ 479143102 w 761"/>
                <a:gd name="T7" fmla="*/ 2147483646 h 5860"/>
                <a:gd name="T8" fmla="*/ 955770856 w 761"/>
                <a:gd name="T9" fmla="*/ 2147483646 h 5860"/>
                <a:gd name="T10" fmla="*/ 955770856 w 761"/>
                <a:gd name="T11" fmla="*/ 459015556 h 5860"/>
                <a:gd name="T12" fmla="*/ 497995167 w 761"/>
                <a:gd name="T13" fmla="*/ 0 h 58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0" name="Google Shape;15;p2">
            <a:extLst>
              <a:ext uri="{FF2B5EF4-FFF2-40B4-BE49-F238E27FC236}">
                <a16:creationId xmlns:a16="http://schemas.microsoft.com/office/drawing/2014/main" id="{59273E47-18B5-4980-BA35-F241F7C0AAFA}"/>
              </a:ext>
            </a:extLst>
          </p:cNvPr>
          <p:cNvGrpSpPr>
            <a:grpSpLocks/>
          </p:cNvGrpSpPr>
          <p:nvPr/>
        </p:nvGrpSpPr>
        <p:grpSpPr bwMode="auto">
          <a:xfrm>
            <a:off x="6515100" y="4556125"/>
            <a:ext cx="2808288" cy="1149350"/>
            <a:chOff x="6525475" y="148600"/>
            <a:chExt cx="2808779" cy="1148975"/>
          </a:xfrm>
        </p:grpSpPr>
        <p:sp>
          <p:nvSpPr>
            <p:cNvPr id="11" name="Google Shape;16;p2">
              <a:extLst>
                <a:ext uri="{FF2B5EF4-FFF2-40B4-BE49-F238E27FC236}">
                  <a16:creationId xmlns:a16="http://schemas.microsoft.com/office/drawing/2014/main" id="{5BB1A363-12B0-4FA9-AE61-7796DCF06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575" y="195700"/>
              <a:ext cx="2704679" cy="1101875"/>
            </a:xfrm>
            <a:custGeom>
              <a:avLst/>
              <a:gdLst>
                <a:gd name="T0" fmla="*/ 2147483646 w 50914"/>
                <a:gd name="T1" fmla="*/ 2147483646 h 44075"/>
                <a:gd name="T2" fmla="*/ 2147483646 w 50914"/>
                <a:gd name="T3" fmla="*/ 2147483646 h 44075"/>
                <a:gd name="T4" fmla="*/ 2147483646 w 50914"/>
                <a:gd name="T5" fmla="*/ 390625 h 44075"/>
                <a:gd name="T6" fmla="*/ 7943939 w 50914"/>
                <a:gd name="T7" fmla="*/ 390625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7;p2">
              <a:extLst>
                <a:ext uri="{FF2B5EF4-FFF2-40B4-BE49-F238E27FC236}">
                  <a16:creationId xmlns:a16="http://schemas.microsoft.com/office/drawing/2014/main" id="{DE66FA6A-6D42-496C-88A3-E1C35BBA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5475" y="148600"/>
              <a:ext cx="118575" cy="118550"/>
            </a:xfrm>
            <a:custGeom>
              <a:avLst/>
              <a:gdLst>
                <a:gd name="T0" fmla="*/ 0 w 4743"/>
                <a:gd name="T1" fmla="*/ 795703125 h 4742"/>
                <a:gd name="T2" fmla="*/ 1353515625 w 4743"/>
                <a:gd name="T3" fmla="*/ 1353515625 h 4742"/>
                <a:gd name="T4" fmla="*/ 795703125 w 4743"/>
                <a:gd name="T5" fmla="*/ 11718750 h 4742"/>
                <a:gd name="T6" fmla="*/ 0 w 4743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3" name="Google Shape;18;p2">
            <a:extLst>
              <a:ext uri="{FF2B5EF4-FFF2-40B4-BE49-F238E27FC236}">
                <a16:creationId xmlns:a16="http://schemas.microsoft.com/office/drawing/2014/main" id="{79EE4A57-CF59-4043-B809-6AFB216F4077}"/>
              </a:ext>
            </a:extLst>
          </p:cNvPr>
          <p:cNvGrpSpPr>
            <a:grpSpLocks/>
          </p:cNvGrpSpPr>
          <p:nvPr/>
        </p:nvGrpSpPr>
        <p:grpSpPr bwMode="auto">
          <a:xfrm>
            <a:off x="2759075" y="4173538"/>
            <a:ext cx="3178175" cy="1439862"/>
            <a:chOff x="2608550" y="4236013"/>
            <a:chExt cx="3178775" cy="1439250"/>
          </a:xfrm>
        </p:grpSpPr>
        <p:grpSp>
          <p:nvGrpSpPr>
            <p:cNvPr id="14" name="Google Shape;19;p2">
              <a:extLst>
                <a:ext uri="{FF2B5EF4-FFF2-40B4-BE49-F238E27FC236}">
                  <a16:creationId xmlns:a16="http://schemas.microsoft.com/office/drawing/2014/main" id="{B23B9557-78F6-4821-AF78-70044E294AC2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4" name="Google Shape;20;p2">
                <a:extLst>
                  <a:ext uri="{FF2B5EF4-FFF2-40B4-BE49-F238E27FC236}">
                    <a16:creationId xmlns:a16="http://schemas.microsoft.com/office/drawing/2014/main" id="{E0951087-8B21-4941-AC16-4BEF7B116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869" y="-443721"/>
                <a:ext cx="1272116" cy="1006875"/>
              </a:xfrm>
              <a:custGeom>
                <a:avLst/>
                <a:gdLst>
                  <a:gd name="T0" fmla="*/ 2300608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5" name="Google Shape;21;p2">
                <a:extLst>
                  <a:ext uri="{FF2B5EF4-FFF2-40B4-BE49-F238E27FC236}">
                    <a16:creationId xmlns:a16="http://schemas.microsoft.com/office/drawing/2014/main" id="{E0841125-CA98-40CC-BF9B-65128A9E1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725" y="5160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5" name="Google Shape;22;p2">
              <a:extLst>
                <a:ext uri="{FF2B5EF4-FFF2-40B4-BE49-F238E27FC236}">
                  <a16:creationId xmlns:a16="http://schemas.microsoft.com/office/drawing/2014/main" id="{E4EDBCCF-24BF-4072-98A7-E2D2008DC46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2" name="Google Shape;23;p2">
                <a:extLst>
                  <a:ext uri="{FF2B5EF4-FFF2-40B4-BE49-F238E27FC236}">
                    <a16:creationId xmlns:a16="http://schemas.microsoft.com/office/drawing/2014/main" id="{137BBEFF-BF95-462E-BB0E-2F2E1CFD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975" y="-443725"/>
                <a:ext cx="1082875" cy="1320700"/>
              </a:xfrm>
              <a:custGeom>
                <a:avLst/>
                <a:gdLst>
                  <a:gd name="T0" fmla="*/ 0 w 43315"/>
                  <a:gd name="T1" fmla="*/ 2147483646 h 52828"/>
                  <a:gd name="T2" fmla="*/ 0 w 43315"/>
                  <a:gd name="T3" fmla="*/ 2147483646 h 52828"/>
                  <a:gd name="T4" fmla="*/ 2147483646 w 43315"/>
                  <a:gd name="T5" fmla="*/ 2147483646 h 52828"/>
                  <a:gd name="T6" fmla="*/ 2147483646 w 43315"/>
                  <a:gd name="T7" fmla="*/ 0 h 528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3" name="Google Shape;24;p2">
                <a:extLst>
                  <a:ext uri="{FF2B5EF4-FFF2-40B4-BE49-F238E27FC236}">
                    <a16:creationId xmlns:a16="http://schemas.microsoft.com/office/drawing/2014/main" id="{2BC100BC-B637-4557-942F-06CEE766E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5" y="876950"/>
                <a:ext cx="117800" cy="118575"/>
              </a:xfrm>
              <a:custGeom>
                <a:avLst/>
                <a:gdLst>
                  <a:gd name="T0" fmla="*/ 0 w 4712"/>
                  <a:gd name="T1" fmla="*/ 795703125 h 4743"/>
                  <a:gd name="T2" fmla="*/ 1341796875 w 4712"/>
                  <a:gd name="T3" fmla="*/ 1353906250 h 4743"/>
                  <a:gd name="T4" fmla="*/ 783593750 w 4712"/>
                  <a:gd name="T5" fmla="*/ 390625 h 4743"/>
                  <a:gd name="T6" fmla="*/ 0 w 4712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6" name="Google Shape;25;p2">
              <a:extLst>
                <a:ext uri="{FF2B5EF4-FFF2-40B4-BE49-F238E27FC236}">
                  <a16:creationId xmlns:a16="http://schemas.microsoft.com/office/drawing/2014/main" id="{B7656CDF-4E16-4845-B64B-32DFED98EC0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0" name="Google Shape;26;p2">
                <a:extLst>
                  <a:ext uri="{FF2B5EF4-FFF2-40B4-BE49-F238E27FC236}">
                    <a16:creationId xmlns:a16="http://schemas.microsoft.com/office/drawing/2014/main" id="{F9C5DEE5-70CA-43A4-95DE-0318F6E9C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025" y="-443725"/>
                <a:ext cx="816925" cy="1006875"/>
              </a:xfrm>
              <a:custGeom>
                <a:avLst/>
                <a:gdLst>
                  <a:gd name="T0" fmla="*/ 390625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1" name="Google Shape;27;p2">
                <a:extLst>
                  <a:ext uri="{FF2B5EF4-FFF2-40B4-BE49-F238E27FC236}">
                    <a16:creationId xmlns:a16="http://schemas.microsoft.com/office/drawing/2014/main" id="{02644331-596B-4C18-85CA-6E577515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675" y="5160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7" name="Google Shape;28;p2">
              <a:extLst>
                <a:ext uri="{FF2B5EF4-FFF2-40B4-BE49-F238E27FC236}">
                  <a16:creationId xmlns:a16="http://schemas.microsoft.com/office/drawing/2014/main" id="{017B42DC-096E-4F62-9A2B-EA2160149B23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18" name="Google Shape;29;p2">
                <a:extLst>
                  <a:ext uri="{FF2B5EF4-FFF2-40B4-BE49-F238E27FC236}">
                    <a16:creationId xmlns:a16="http://schemas.microsoft.com/office/drawing/2014/main" id="{69906A75-E788-4821-8A41-90A795748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975" y="-443725"/>
                <a:ext cx="1082875" cy="1320700"/>
              </a:xfrm>
              <a:custGeom>
                <a:avLst/>
                <a:gdLst>
                  <a:gd name="T0" fmla="*/ 0 w 43315"/>
                  <a:gd name="T1" fmla="*/ 2147483646 h 52828"/>
                  <a:gd name="T2" fmla="*/ 0 w 43315"/>
                  <a:gd name="T3" fmla="*/ 2147483646 h 52828"/>
                  <a:gd name="T4" fmla="*/ 2147483646 w 43315"/>
                  <a:gd name="T5" fmla="*/ 2147483646 h 52828"/>
                  <a:gd name="T6" fmla="*/ 2147483646 w 43315"/>
                  <a:gd name="T7" fmla="*/ 0 h 528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9" name="Google Shape;30;p2">
                <a:extLst>
                  <a:ext uri="{FF2B5EF4-FFF2-40B4-BE49-F238E27FC236}">
                    <a16:creationId xmlns:a16="http://schemas.microsoft.com/office/drawing/2014/main" id="{98D8B434-7533-4173-9E8A-F7D37C1F1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5" y="876950"/>
                <a:ext cx="117800" cy="118575"/>
              </a:xfrm>
              <a:custGeom>
                <a:avLst/>
                <a:gdLst>
                  <a:gd name="T0" fmla="*/ 0 w 4712"/>
                  <a:gd name="T1" fmla="*/ 795703125 h 4743"/>
                  <a:gd name="T2" fmla="*/ 1341796875 w 4712"/>
                  <a:gd name="T3" fmla="*/ 1353906250 h 4743"/>
                  <a:gd name="T4" fmla="*/ 783593750 w 4712"/>
                  <a:gd name="T5" fmla="*/ 390625 h 4743"/>
                  <a:gd name="T6" fmla="*/ 0 w 4712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26" name="Google Shape;31;p2">
            <a:extLst>
              <a:ext uri="{FF2B5EF4-FFF2-40B4-BE49-F238E27FC236}">
                <a16:creationId xmlns:a16="http://schemas.microsoft.com/office/drawing/2014/main" id="{E7910A42-109A-43CC-91DF-5B7CB8696928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7154863" y="3924300"/>
            <a:ext cx="473075" cy="1506538"/>
            <a:chOff x="3995775" y="-443725"/>
            <a:chExt cx="474200" cy="1505350"/>
          </a:xfrm>
        </p:grpSpPr>
        <p:sp>
          <p:nvSpPr>
            <p:cNvPr id="27" name="Google Shape;32;p2">
              <a:extLst>
                <a:ext uri="{FF2B5EF4-FFF2-40B4-BE49-F238E27FC236}">
                  <a16:creationId xmlns:a16="http://schemas.microsoft.com/office/drawing/2014/main" id="{BE0B1589-2508-4DFD-85EE-FB52173C6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125" y="-443725"/>
              <a:ext cx="427850" cy="1386800"/>
            </a:xfrm>
            <a:custGeom>
              <a:avLst/>
              <a:gdLst>
                <a:gd name="T0" fmla="*/ 390625 w 17114"/>
                <a:gd name="T1" fmla="*/ 2147483646 h 55472"/>
                <a:gd name="T2" fmla="*/ 390625 w 17114"/>
                <a:gd name="T3" fmla="*/ 2147483646 h 55472"/>
                <a:gd name="T4" fmla="*/ 2147483646 w 17114"/>
                <a:gd name="T5" fmla="*/ 2147483646 h 55472"/>
                <a:gd name="T6" fmla="*/ 2147483646 w 17114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3;p2">
              <a:extLst>
                <a:ext uri="{FF2B5EF4-FFF2-40B4-BE49-F238E27FC236}">
                  <a16:creationId xmlns:a16="http://schemas.microsoft.com/office/drawing/2014/main" id="{A26371D3-3B35-4E3D-A486-3F0B6B5AC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75" y="943825"/>
              <a:ext cx="117825" cy="117800"/>
            </a:xfrm>
            <a:custGeom>
              <a:avLst/>
              <a:gdLst>
                <a:gd name="T0" fmla="*/ 390625 w 4713"/>
                <a:gd name="T1" fmla="*/ 783593750 h 4712"/>
                <a:gd name="T2" fmla="*/ 1341796875 w 4713"/>
                <a:gd name="T3" fmla="*/ 1353515625 h 4712"/>
                <a:gd name="T4" fmla="*/ 783984375 w 4713"/>
                <a:gd name="T5" fmla="*/ 0 h 4712"/>
                <a:gd name="T6" fmla="*/ 390625 w 471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9" name="Google Shape;34;p2">
            <a:extLst>
              <a:ext uri="{FF2B5EF4-FFF2-40B4-BE49-F238E27FC236}">
                <a16:creationId xmlns:a16="http://schemas.microsoft.com/office/drawing/2014/main" id="{C77DC206-C7F5-4919-894B-CD3F0A7EB7B8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6350"/>
            <a:ext cx="1195388" cy="1077913"/>
            <a:chOff x="4404625" y="-443721"/>
            <a:chExt cx="1195349" cy="1078296"/>
          </a:xfrm>
        </p:grpSpPr>
        <p:sp>
          <p:nvSpPr>
            <p:cNvPr id="30" name="Google Shape;35;p2">
              <a:extLst>
                <a:ext uri="{FF2B5EF4-FFF2-40B4-BE49-F238E27FC236}">
                  <a16:creationId xmlns:a16="http://schemas.microsoft.com/office/drawing/2014/main" id="{FF033B60-D89D-4950-B00C-57104995F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128" y="-443721"/>
              <a:ext cx="1098846" cy="1006875"/>
            </a:xfrm>
            <a:custGeom>
              <a:avLst/>
              <a:gdLst>
                <a:gd name="T0" fmla="*/ 1292507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6;p2">
              <a:extLst>
                <a:ext uri="{FF2B5EF4-FFF2-40B4-BE49-F238E27FC236}">
                  <a16:creationId xmlns:a16="http://schemas.microsoft.com/office/drawing/2014/main" id="{94CE0340-4F28-489E-AAE3-10B3BD9C7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6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2" name="Google Shape;37;p2">
            <a:extLst>
              <a:ext uri="{FF2B5EF4-FFF2-40B4-BE49-F238E27FC236}">
                <a16:creationId xmlns:a16="http://schemas.microsoft.com/office/drawing/2014/main" id="{64C174DE-BB16-4C72-A18E-184579B1D482}"/>
              </a:ext>
            </a:extLst>
          </p:cNvPr>
          <p:cNvGrpSpPr>
            <a:grpSpLocks/>
          </p:cNvGrpSpPr>
          <p:nvPr/>
        </p:nvGrpSpPr>
        <p:grpSpPr bwMode="auto">
          <a:xfrm>
            <a:off x="7429500" y="-104775"/>
            <a:ext cx="1128713" cy="1439863"/>
            <a:chOff x="5173625" y="-443725"/>
            <a:chExt cx="1129225" cy="1439250"/>
          </a:xfrm>
        </p:grpSpPr>
        <p:sp>
          <p:nvSpPr>
            <p:cNvPr id="33" name="Google Shape;38;p2">
              <a:extLst>
                <a:ext uri="{FF2B5EF4-FFF2-40B4-BE49-F238E27FC236}">
                  <a16:creationId xmlns:a16="http://schemas.microsoft.com/office/drawing/2014/main" id="{5A3C43E0-B654-49DA-832B-B311BC598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9;p2">
              <a:extLst>
                <a:ext uri="{FF2B5EF4-FFF2-40B4-BE49-F238E27FC236}">
                  <a16:creationId xmlns:a16="http://schemas.microsoft.com/office/drawing/2014/main" id="{F1CCC982-0648-4323-89F0-E76C37D84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5" name="Google Shape;40;p2">
            <a:extLst>
              <a:ext uri="{FF2B5EF4-FFF2-40B4-BE49-F238E27FC236}">
                <a16:creationId xmlns:a16="http://schemas.microsoft.com/office/drawing/2014/main" id="{53156F1E-01A2-4F6F-9827-3A4D89B157AA}"/>
              </a:ext>
            </a:extLst>
          </p:cNvPr>
          <p:cNvGrpSpPr>
            <a:grpSpLocks/>
          </p:cNvGrpSpPr>
          <p:nvPr/>
        </p:nvGrpSpPr>
        <p:grpSpPr bwMode="auto">
          <a:xfrm>
            <a:off x="3121025" y="-474663"/>
            <a:ext cx="482600" cy="1504951"/>
            <a:chOff x="3121150" y="-443725"/>
            <a:chExt cx="482550" cy="1505350"/>
          </a:xfrm>
        </p:grpSpPr>
        <p:sp>
          <p:nvSpPr>
            <p:cNvPr id="36" name="Google Shape;41;p2">
              <a:extLst>
                <a:ext uri="{FF2B5EF4-FFF2-40B4-BE49-F238E27FC236}">
                  <a16:creationId xmlns:a16="http://schemas.microsoft.com/office/drawing/2014/main" id="{B8712F17-209F-4D25-BA56-CDF86751A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150" y="-443725"/>
              <a:ext cx="427075" cy="1386800"/>
            </a:xfrm>
            <a:custGeom>
              <a:avLst/>
              <a:gdLst>
                <a:gd name="T0" fmla="*/ 2147483646 w 17083"/>
                <a:gd name="T1" fmla="*/ 2147483646 h 55472"/>
                <a:gd name="T2" fmla="*/ 2147483646 w 17083"/>
                <a:gd name="T3" fmla="*/ 2147483646 h 55472"/>
                <a:gd name="T4" fmla="*/ 0 w 17083"/>
                <a:gd name="T5" fmla="*/ 2147483646 h 55472"/>
                <a:gd name="T6" fmla="*/ 0 w 17083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2;p2">
              <a:extLst>
                <a:ext uri="{FF2B5EF4-FFF2-40B4-BE49-F238E27FC236}">
                  <a16:creationId xmlns:a16="http://schemas.microsoft.com/office/drawing/2014/main" id="{5DF53A57-DF23-49BF-8857-5FE090183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125" y="943825"/>
              <a:ext cx="118575" cy="117800"/>
            </a:xfrm>
            <a:custGeom>
              <a:avLst/>
              <a:gdLst>
                <a:gd name="T0" fmla="*/ 1852734375 w 4743"/>
                <a:gd name="T1" fmla="*/ 783593750 h 4712"/>
                <a:gd name="T2" fmla="*/ 498828125 w 4743"/>
                <a:gd name="T3" fmla="*/ 1353515625 h 4712"/>
                <a:gd name="T4" fmla="*/ 1057031250 w 4743"/>
                <a:gd name="T5" fmla="*/ 0 h 4712"/>
                <a:gd name="T6" fmla="*/ 1852734375 w 474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8" name="Google Shape;43;p2">
            <a:extLst>
              <a:ext uri="{FF2B5EF4-FFF2-40B4-BE49-F238E27FC236}">
                <a16:creationId xmlns:a16="http://schemas.microsoft.com/office/drawing/2014/main" id="{7352C483-8D42-448A-8590-3A7569B41343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-466725"/>
            <a:ext cx="928688" cy="1077913"/>
            <a:chOff x="1990425" y="-443725"/>
            <a:chExt cx="929375" cy="1078300"/>
          </a:xfrm>
        </p:grpSpPr>
        <p:sp>
          <p:nvSpPr>
            <p:cNvPr id="39" name="Google Shape;44;p2">
              <a:extLst>
                <a:ext uri="{FF2B5EF4-FFF2-40B4-BE49-F238E27FC236}">
                  <a16:creationId xmlns:a16="http://schemas.microsoft.com/office/drawing/2014/main" id="{7C4D8CFB-FFC4-4133-AA2A-7C32C6FAE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425" y="-443725"/>
              <a:ext cx="826800" cy="1006875"/>
            </a:xfrm>
            <a:custGeom>
              <a:avLst/>
              <a:gdLst>
                <a:gd name="T0" fmla="*/ 2147483646 w 33072"/>
                <a:gd name="T1" fmla="*/ 2147483646 h 40275"/>
                <a:gd name="T2" fmla="*/ 0 w 33072"/>
                <a:gd name="T3" fmla="*/ 2147483646 h 40275"/>
                <a:gd name="T4" fmla="*/ 0 w 33072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5;p2">
              <a:extLst>
                <a:ext uri="{FF2B5EF4-FFF2-40B4-BE49-F238E27FC236}">
                  <a16:creationId xmlns:a16="http://schemas.microsoft.com/office/drawing/2014/main" id="{9CE68377-962B-4F57-A737-98DA8F4C5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225" y="51600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1210937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" name="Google Shape;46;p2">
            <a:extLst>
              <a:ext uri="{FF2B5EF4-FFF2-40B4-BE49-F238E27FC236}">
                <a16:creationId xmlns:a16="http://schemas.microsoft.com/office/drawing/2014/main" id="{A12FAC23-264B-4105-8215-8C7FC6C398E4}"/>
              </a:ext>
            </a:extLst>
          </p:cNvPr>
          <p:cNvGrpSpPr>
            <a:grpSpLocks/>
          </p:cNvGrpSpPr>
          <p:nvPr/>
        </p:nvGrpSpPr>
        <p:grpSpPr bwMode="auto">
          <a:xfrm>
            <a:off x="1287463" y="-466725"/>
            <a:ext cx="1138237" cy="1438275"/>
            <a:chOff x="1287525" y="-443725"/>
            <a:chExt cx="1138350" cy="1439250"/>
          </a:xfrm>
        </p:grpSpPr>
        <p:sp>
          <p:nvSpPr>
            <p:cNvPr id="42" name="Google Shape;47;p2">
              <a:extLst>
                <a:ext uri="{FF2B5EF4-FFF2-40B4-BE49-F238E27FC236}">
                  <a16:creationId xmlns:a16="http://schemas.microsoft.com/office/drawing/2014/main" id="{9523C748-D65C-4CC1-BDEF-17F39E7C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525" y="-443725"/>
              <a:ext cx="1082875" cy="1320700"/>
            </a:xfrm>
            <a:custGeom>
              <a:avLst/>
              <a:gdLst>
                <a:gd name="T0" fmla="*/ 2147483646 w 43315"/>
                <a:gd name="T1" fmla="*/ 2147483646 h 52828"/>
                <a:gd name="T2" fmla="*/ 2147483646 w 43315"/>
                <a:gd name="T3" fmla="*/ 2147483646 h 52828"/>
                <a:gd name="T4" fmla="*/ 0 w 43315"/>
                <a:gd name="T5" fmla="*/ 2147483646 h 52828"/>
                <a:gd name="T6" fmla="*/ 0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48;p2">
              <a:extLst>
                <a:ext uri="{FF2B5EF4-FFF2-40B4-BE49-F238E27FC236}">
                  <a16:creationId xmlns:a16="http://schemas.microsoft.com/office/drawing/2014/main" id="{E2441332-FBF9-40FC-900D-26D0CC0DB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300" y="87695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4" name="Google Shape;49;p2">
            <a:extLst>
              <a:ext uri="{FF2B5EF4-FFF2-40B4-BE49-F238E27FC236}">
                <a16:creationId xmlns:a16="http://schemas.microsoft.com/office/drawing/2014/main" id="{FFBA876F-CD0C-43F5-AA37-02CAFFE35ECD}"/>
              </a:ext>
            </a:extLst>
          </p:cNvPr>
          <p:cNvGrpSpPr>
            <a:grpSpLocks/>
          </p:cNvGrpSpPr>
          <p:nvPr/>
        </p:nvGrpSpPr>
        <p:grpSpPr bwMode="auto">
          <a:xfrm>
            <a:off x="-241300" y="488950"/>
            <a:ext cx="1374775" cy="573088"/>
            <a:chOff x="-241900" y="154825"/>
            <a:chExt cx="1375425" cy="572805"/>
          </a:xfrm>
        </p:grpSpPr>
        <p:sp>
          <p:nvSpPr>
            <p:cNvPr id="45" name="Google Shape;50;p2">
              <a:extLst>
                <a:ext uri="{FF2B5EF4-FFF2-40B4-BE49-F238E27FC236}">
                  <a16:creationId xmlns:a16="http://schemas.microsoft.com/office/drawing/2014/main" id="{925C585E-689C-43D2-B36F-44942D16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1900" y="201925"/>
              <a:ext cx="1272850" cy="525705"/>
            </a:xfrm>
            <a:custGeom>
              <a:avLst/>
              <a:gdLst>
                <a:gd name="T0" fmla="*/ 0 w 50914"/>
                <a:gd name="T1" fmla="*/ 892034231 h 44075"/>
                <a:gd name="T2" fmla="*/ 2147483646 w 50914"/>
                <a:gd name="T3" fmla="*/ 892034231 h 44075"/>
                <a:gd name="T4" fmla="*/ 2147483646 w 50914"/>
                <a:gd name="T5" fmla="*/ 20348 h 44075"/>
                <a:gd name="T6" fmla="*/ 2147483646 w 50914"/>
                <a:gd name="T7" fmla="*/ 20348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1;p2">
              <a:extLst>
                <a:ext uri="{FF2B5EF4-FFF2-40B4-BE49-F238E27FC236}">
                  <a16:creationId xmlns:a16="http://schemas.microsoft.com/office/drawing/2014/main" id="{8E9C48FC-65FB-43D2-8F39-DF7EAED71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725" y="154825"/>
              <a:ext cx="117800" cy="118550"/>
            </a:xfrm>
            <a:custGeom>
              <a:avLst/>
              <a:gdLst>
                <a:gd name="T0" fmla="*/ 1840625000 w 4712"/>
                <a:gd name="T1" fmla="*/ 795703125 h 4742"/>
                <a:gd name="T2" fmla="*/ 498828125 w 4712"/>
                <a:gd name="T3" fmla="*/ 1353515625 h 4742"/>
                <a:gd name="T4" fmla="*/ 1056640625 w 4712"/>
                <a:gd name="T5" fmla="*/ 11718750 h 4742"/>
                <a:gd name="T6" fmla="*/ 1840625000 w 4712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7" name="Google Shape;52;p2">
            <a:extLst>
              <a:ext uri="{FF2B5EF4-FFF2-40B4-BE49-F238E27FC236}">
                <a16:creationId xmlns:a16="http://schemas.microsoft.com/office/drawing/2014/main" id="{CCA90FC1-02EF-40E8-8D91-2985156D08A3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-474663"/>
            <a:ext cx="474662" cy="1504951"/>
            <a:chOff x="3995775" y="-443725"/>
            <a:chExt cx="474200" cy="1505350"/>
          </a:xfrm>
        </p:grpSpPr>
        <p:sp>
          <p:nvSpPr>
            <p:cNvPr id="48" name="Google Shape;53;p2">
              <a:extLst>
                <a:ext uri="{FF2B5EF4-FFF2-40B4-BE49-F238E27FC236}">
                  <a16:creationId xmlns:a16="http://schemas.microsoft.com/office/drawing/2014/main" id="{965FCF53-206F-475A-BF59-EB6C4BD0E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125" y="-443725"/>
              <a:ext cx="427850" cy="1386800"/>
            </a:xfrm>
            <a:custGeom>
              <a:avLst/>
              <a:gdLst>
                <a:gd name="T0" fmla="*/ 390625 w 17114"/>
                <a:gd name="T1" fmla="*/ 2147483646 h 55472"/>
                <a:gd name="T2" fmla="*/ 390625 w 17114"/>
                <a:gd name="T3" fmla="*/ 2147483646 h 55472"/>
                <a:gd name="T4" fmla="*/ 2147483646 w 17114"/>
                <a:gd name="T5" fmla="*/ 2147483646 h 55472"/>
                <a:gd name="T6" fmla="*/ 2147483646 w 17114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4;p2">
              <a:extLst>
                <a:ext uri="{FF2B5EF4-FFF2-40B4-BE49-F238E27FC236}">
                  <a16:creationId xmlns:a16="http://schemas.microsoft.com/office/drawing/2014/main" id="{DE4800DF-C29D-49F0-ABE3-0A3995EFF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75" y="943825"/>
              <a:ext cx="117825" cy="117800"/>
            </a:xfrm>
            <a:custGeom>
              <a:avLst/>
              <a:gdLst>
                <a:gd name="T0" fmla="*/ 390625 w 4713"/>
                <a:gd name="T1" fmla="*/ 783593750 h 4712"/>
                <a:gd name="T2" fmla="*/ 1341796875 w 4713"/>
                <a:gd name="T3" fmla="*/ 1353515625 h 4712"/>
                <a:gd name="T4" fmla="*/ 783984375 w 4713"/>
                <a:gd name="T5" fmla="*/ 0 h 4712"/>
                <a:gd name="T6" fmla="*/ 390625 w 471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0" name="Google Shape;55;p2">
            <a:extLst>
              <a:ext uri="{FF2B5EF4-FFF2-40B4-BE49-F238E27FC236}">
                <a16:creationId xmlns:a16="http://schemas.microsoft.com/office/drawing/2014/main" id="{2E768C6E-4A7B-4670-A86C-CE5B106FF212}"/>
              </a:ext>
            </a:extLst>
          </p:cNvPr>
          <p:cNvGrpSpPr>
            <a:grpSpLocks/>
          </p:cNvGrpSpPr>
          <p:nvPr/>
        </p:nvGrpSpPr>
        <p:grpSpPr bwMode="auto">
          <a:xfrm>
            <a:off x="4679950" y="-466725"/>
            <a:ext cx="920750" cy="1077913"/>
            <a:chOff x="4679675" y="-443725"/>
            <a:chExt cx="920275" cy="1078300"/>
          </a:xfrm>
        </p:grpSpPr>
        <p:sp>
          <p:nvSpPr>
            <p:cNvPr id="51" name="Google Shape;56;p2">
              <a:extLst>
                <a:ext uri="{FF2B5EF4-FFF2-40B4-BE49-F238E27FC236}">
                  <a16:creationId xmlns:a16="http://schemas.microsoft.com/office/drawing/2014/main" id="{6CD02ACE-B11F-4B46-8FCB-9D55D6F6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7;p2">
              <a:extLst>
                <a:ext uri="{FF2B5EF4-FFF2-40B4-BE49-F238E27FC236}">
                  <a16:creationId xmlns:a16="http://schemas.microsoft.com/office/drawing/2014/main" id="{FD8BC0DA-0B4E-4081-9229-EC01ADEF0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3" name="Google Shape;58;p2">
            <a:extLst>
              <a:ext uri="{FF2B5EF4-FFF2-40B4-BE49-F238E27FC236}">
                <a16:creationId xmlns:a16="http://schemas.microsoft.com/office/drawing/2014/main" id="{F4B71412-7F8F-4F6D-BD85-2F25A26D2AAD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-466725"/>
            <a:ext cx="1128712" cy="1438275"/>
            <a:chOff x="5173625" y="-443725"/>
            <a:chExt cx="1129225" cy="1439250"/>
          </a:xfrm>
        </p:grpSpPr>
        <p:sp>
          <p:nvSpPr>
            <p:cNvPr id="54" name="Google Shape;59;p2">
              <a:extLst>
                <a:ext uri="{FF2B5EF4-FFF2-40B4-BE49-F238E27FC236}">
                  <a16:creationId xmlns:a16="http://schemas.microsoft.com/office/drawing/2014/main" id="{20F58E3E-ADEB-4F51-B1E1-50CD4126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0;p2">
              <a:extLst>
                <a:ext uri="{FF2B5EF4-FFF2-40B4-BE49-F238E27FC236}">
                  <a16:creationId xmlns:a16="http://schemas.microsoft.com/office/drawing/2014/main" id="{911569B5-C9C6-4DC2-A002-C5A597CE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6" name="Google Shape;61;p2">
            <a:extLst>
              <a:ext uri="{FF2B5EF4-FFF2-40B4-BE49-F238E27FC236}">
                <a16:creationId xmlns:a16="http://schemas.microsoft.com/office/drawing/2014/main" id="{E5E52459-1E27-4D0E-A5A2-51AD5D311DF0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80300" y="4711700"/>
            <a:ext cx="2014538" cy="719138"/>
            <a:chOff x="-85249" y="4203623"/>
            <a:chExt cx="2014791" cy="719731"/>
          </a:xfrm>
        </p:grpSpPr>
        <p:grpSp>
          <p:nvGrpSpPr>
            <p:cNvPr id="57" name="Google Shape;62;p2">
              <a:extLst>
                <a:ext uri="{FF2B5EF4-FFF2-40B4-BE49-F238E27FC236}">
                  <a16:creationId xmlns:a16="http://schemas.microsoft.com/office/drawing/2014/main" id="{F8DEBB8E-167A-4035-B89D-2F7EAA1928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1" name="Google Shape;63;p2">
                <a:extLst>
                  <a:ext uri="{FF2B5EF4-FFF2-40B4-BE49-F238E27FC236}">
                    <a16:creationId xmlns:a16="http://schemas.microsoft.com/office/drawing/2014/main" id="{4E8C4D7C-2D16-4ECB-88B6-E367CF982A3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459167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62" name="Google Shape;64;p2">
                <a:extLst>
                  <a:ext uri="{FF2B5EF4-FFF2-40B4-BE49-F238E27FC236}">
                    <a16:creationId xmlns:a16="http://schemas.microsoft.com/office/drawing/2014/main" id="{A2EE5CA3-F46B-411A-BF24-29C96E743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163517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58" name="Google Shape;65;p2">
              <a:extLst>
                <a:ext uri="{FF2B5EF4-FFF2-40B4-BE49-F238E27FC236}">
                  <a16:creationId xmlns:a16="http://schemas.microsoft.com/office/drawing/2014/main" id="{CC013CEE-7B84-43F3-9EE6-7DFD785619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59" name="Google Shape;66;p2">
                <a:extLst>
                  <a:ext uri="{FF2B5EF4-FFF2-40B4-BE49-F238E27FC236}">
                    <a16:creationId xmlns:a16="http://schemas.microsoft.com/office/drawing/2014/main" id="{B104EDF3-70F3-4423-8940-EA85275C036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641646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60" name="Google Shape;67;p2">
                <a:extLst>
                  <a:ext uri="{FF2B5EF4-FFF2-40B4-BE49-F238E27FC236}">
                    <a16:creationId xmlns:a16="http://schemas.microsoft.com/office/drawing/2014/main" id="{EC2EA683-C210-485B-AC1B-7C8A74C39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34599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7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01;p30">
            <a:extLst>
              <a:ext uri="{FF2B5EF4-FFF2-40B4-BE49-F238E27FC236}">
                <a16:creationId xmlns:a16="http://schemas.microsoft.com/office/drawing/2014/main" id="{85451A8D-0F6A-4EAA-BA9B-C4745092F9D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-365125" y="4556125"/>
            <a:ext cx="2808288" cy="1149350"/>
            <a:chOff x="6525475" y="148600"/>
            <a:chExt cx="2808779" cy="1148975"/>
          </a:xfrm>
        </p:grpSpPr>
        <p:sp>
          <p:nvSpPr>
            <p:cNvPr id="3" name="Google Shape;802;p30">
              <a:extLst>
                <a:ext uri="{FF2B5EF4-FFF2-40B4-BE49-F238E27FC236}">
                  <a16:creationId xmlns:a16="http://schemas.microsoft.com/office/drawing/2014/main" id="{E317B610-9548-4EC6-8D8C-9D94E146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575" y="195700"/>
              <a:ext cx="2704679" cy="1101875"/>
            </a:xfrm>
            <a:custGeom>
              <a:avLst/>
              <a:gdLst>
                <a:gd name="T0" fmla="*/ 2147483646 w 50914"/>
                <a:gd name="T1" fmla="*/ 2147483646 h 44075"/>
                <a:gd name="T2" fmla="*/ 2147483646 w 50914"/>
                <a:gd name="T3" fmla="*/ 2147483646 h 44075"/>
                <a:gd name="T4" fmla="*/ 2147483646 w 50914"/>
                <a:gd name="T5" fmla="*/ 390625 h 44075"/>
                <a:gd name="T6" fmla="*/ 7943939 w 50914"/>
                <a:gd name="T7" fmla="*/ 390625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803;p30">
              <a:extLst>
                <a:ext uri="{FF2B5EF4-FFF2-40B4-BE49-F238E27FC236}">
                  <a16:creationId xmlns:a16="http://schemas.microsoft.com/office/drawing/2014/main" id="{0F2E7107-0093-4B6E-9C5E-256403DF0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5475" y="148600"/>
              <a:ext cx="118575" cy="118550"/>
            </a:xfrm>
            <a:custGeom>
              <a:avLst/>
              <a:gdLst>
                <a:gd name="T0" fmla="*/ 0 w 4743"/>
                <a:gd name="T1" fmla="*/ 795703125 h 4742"/>
                <a:gd name="T2" fmla="*/ 1353515625 w 4743"/>
                <a:gd name="T3" fmla="*/ 1353515625 h 4742"/>
                <a:gd name="T4" fmla="*/ 795703125 w 4743"/>
                <a:gd name="T5" fmla="*/ 11718750 h 4742"/>
                <a:gd name="T6" fmla="*/ 0 w 4743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" name="Google Shape;804;p30">
            <a:extLst>
              <a:ext uri="{FF2B5EF4-FFF2-40B4-BE49-F238E27FC236}">
                <a16:creationId xmlns:a16="http://schemas.microsoft.com/office/drawing/2014/main" id="{6C1F6F2E-20D3-46AF-8AA1-0B628163C05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497763" y="4535488"/>
            <a:ext cx="1368425" cy="1077912"/>
            <a:chOff x="4231725" y="-443721"/>
            <a:chExt cx="1368260" cy="1078296"/>
          </a:xfrm>
        </p:grpSpPr>
        <p:sp>
          <p:nvSpPr>
            <p:cNvPr id="6" name="Google Shape;805;p30">
              <a:extLst>
                <a:ext uri="{FF2B5EF4-FFF2-40B4-BE49-F238E27FC236}">
                  <a16:creationId xmlns:a16="http://schemas.microsoft.com/office/drawing/2014/main" id="{671B9B99-DA15-4E0E-91FD-0642CA689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869" y="-443721"/>
              <a:ext cx="1272116" cy="1006875"/>
            </a:xfrm>
            <a:custGeom>
              <a:avLst/>
              <a:gdLst>
                <a:gd name="T0" fmla="*/ 2300608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806;p30">
              <a:extLst>
                <a:ext uri="{FF2B5EF4-FFF2-40B4-BE49-F238E27FC236}">
                  <a16:creationId xmlns:a16="http://schemas.microsoft.com/office/drawing/2014/main" id="{CED78CE5-92D7-4014-8EBA-701E7903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7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" name="Google Shape;807;p30">
            <a:extLst>
              <a:ext uri="{FF2B5EF4-FFF2-40B4-BE49-F238E27FC236}">
                <a16:creationId xmlns:a16="http://schemas.microsoft.com/office/drawing/2014/main" id="{438E802A-A0C0-4AE7-8A04-09899643F98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794500" y="4173538"/>
            <a:ext cx="1130300" cy="1439862"/>
            <a:chOff x="5173625" y="-443725"/>
            <a:chExt cx="1129225" cy="1439250"/>
          </a:xfrm>
        </p:grpSpPr>
        <p:sp>
          <p:nvSpPr>
            <p:cNvPr id="9" name="Google Shape;808;p30">
              <a:extLst>
                <a:ext uri="{FF2B5EF4-FFF2-40B4-BE49-F238E27FC236}">
                  <a16:creationId xmlns:a16="http://schemas.microsoft.com/office/drawing/2014/main" id="{749D9B42-5425-4F1B-8FBE-50E7EF1A9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809;p30">
              <a:extLst>
                <a:ext uri="{FF2B5EF4-FFF2-40B4-BE49-F238E27FC236}">
                  <a16:creationId xmlns:a16="http://schemas.microsoft.com/office/drawing/2014/main" id="{898F877A-72E5-4880-A1ED-CB7980C8B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1" name="Google Shape;810;p30">
            <a:extLst>
              <a:ext uri="{FF2B5EF4-FFF2-40B4-BE49-F238E27FC236}">
                <a16:creationId xmlns:a16="http://schemas.microsoft.com/office/drawing/2014/main" id="{6CB6038A-4620-44E2-810C-0189904391EA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3706813" y="4535488"/>
            <a:ext cx="919162" cy="1077912"/>
            <a:chOff x="4679675" y="-443725"/>
            <a:chExt cx="920275" cy="1078300"/>
          </a:xfrm>
        </p:grpSpPr>
        <p:sp>
          <p:nvSpPr>
            <p:cNvPr id="12" name="Google Shape;811;p30">
              <a:extLst>
                <a:ext uri="{FF2B5EF4-FFF2-40B4-BE49-F238E27FC236}">
                  <a16:creationId xmlns:a16="http://schemas.microsoft.com/office/drawing/2014/main" id="{2AC060E9-D29C-4DEC-B2A9-E3380269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812;p30">
              <a:extLst>
                <a:ext uri="{FF2B5EF4-FFF2-40B4-BE49-F238E27FC236}">
                  <a16:creationId xmlns:a16="http://schemas.microsoft.com/office/drawing/2014/main" id="{EFC54248-F57B-4365-BBD3-43DCCE718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4" name="Google Shape;813;p30">
            <a:extLst>
              <a:ext uri="{FF2B5EF4-FFF2-40B4-BE49-F238E27FC236}">
                <a16:creationId xmlns:a16="http://schemas.microsoft.com/office/drawing/2014/main" id="{A59D6F72-8123-49E0-B4B3-876502DFE46A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4200525" y="4173538"/>
            <a:ext cx="1128713" cy="1439862"/>
            <a:chOff x="5173625" y="-443725"/>
            <a:chExt cx="1129225" cy="1439250"/>
          </a:xfrm>
        </p:grpSpPr>
        <p:sp>
          <p:nvSpPr>
            <p:cNvPr id="15" name="Google Shape;814;p30">
              <a:extLst>
                <a:ext uri="{FF2B5EF4-FFF2-40B4-BE49-F238E27FC236}">
                  <a16:creationId xmlns:a16="http://schemas.microsoft.com/office/drawing/2014/main" id="{7C803FB8-29CA-412A-8E02-8F72292A2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815;p30">
              <a:extLst>
                <a:ext uri="{FF2B5EF4-FFF2-40B4-BE49-F238E27FC236}">
                  <a16:creationId xmlns:a16="http://schemas.microsoft.com/office/drawing/2014/main" id="{43A48C50-3092-4039-9640-70A336AC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7" name="Google Shape;816;p30">
            <a:extLst>
              <a:ext uri="{FF2B5EF4-FFF2-40B4-BE49-F238E27FC236}">
                <a16:creationId xmlns:a16="http://schemas.microsoft.com/office/drawing/2014/main" id="{B5D9FCE4-CAD9-45C7-B053-1570A464EC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328738" y="3924300"/>
            <a:ext cx="474662" cy="1506538"/>
            <a:chOff x="3995775" y="-443725"/>
            <a:chExt cx="474200" cy="1505350"/>
          </a:xfrm>
        </p:grpSpPr>
        <p:sp>
          <p:nvSpPr>
            <p:cNvPr id="18" name="Google Shape;817;p30">
              <a:extLst>
                <a:ext uri="{FF2B5EF4-FFF2-40B4-BE49-F238E27FC236}">
                  <a16:creationId xmlns:a16="http://schemas.microsoft.com/office/drawing/2014/main" id="{25C9B3D1-713C-4669-80F0-A50876655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125" y="-443725"/>
              <a:ext cx="427850" cy="1386800"/>
            </a:xfrm>
            <a:custGeom>
              <a:avLst/>
              <a:gdLst>
                <a:gd name="T0" fmla="*/ 390625 w 17114"/>
                <a:gd name="T1" fmla="*/ 2147483646 h 55472"/>
                <a:gd name="T2" fmla="*/ 390625 w 17114"/>
                <a:gd name="T3" fmla="*/ 2147483646 h 55472"/>
                <a:gd name="T4" fmla="*/ 2147483646 w 17114"/>
                <a:gd name="T5" fmla="*/ 2147483646 h 55472"/>
                <a:gd name="T6" fmla="*/ 2147483646 w 17114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818;p30">
              <a:extLst>
                <a:ext uri="{FF2B5EF4-FFF2-40B4-BE49-F238E27FC236}">
                  <a16:creationId xmlns:a16="http://schemas.microsoft.com/office/drawing/2014/main" id="{FD80EDDF-2F72-4946-8A73-C0DD5A418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75" y="943825"/>
              <a:ext cx="117825" cy="117800"/>
            </a:xfrm>
            <a:custGeom>
              <a:avLst/>
              <a:gdLst>
                <a:gd name="T0" fmla="*/ 390625 w 4713"/>
                <a:gd name="T1" fmla="*/ 783593750 h 4712"/>
                <a:gd name="T2" fmla="*/ 1341796875 w 4713"/>
                <a:gd name="T3" fmla="*/ 1353515625 h 4712"/>
                <a:gd name="T4" fmla="*/ 783984375 w 4713"/>
                <a:gd name="T5" fmla="*/ 0 h 4712"/>
                <a:gd name="T6" fmla="*/ 390625 w 471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" name="Google Shape;819;p30">
            <a:extLst>
              <a:ext uri="{FF2B5EF4-FFF2-40B4-BE49-F238E27FC236}">
                <a16:creationId xmlns:a16="http://schemas.microsoft.com/office/drawing/2014/main" id="{AE3B3AFF-9A50-4913-9D90-3872A4453B50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6350"/>
            <a:ext cx="1195388" cy="1077913"/>
            <a:chOff x="4404625" y="-443721"/>
            <a:chExt cx="1195349" cy="1078296"/>
          </a:xfrm>
        </p:grpSpPr>
        <p:sp>
          <p:nvSpPr>
            <p:cNvPr id="21" name="Google Shape;820;p30">
              <a:extLst>
                <a:ext uri="{FF2B5EF4-FFF2-40B4-BE49-F238E27FC236}">
                  <a16:creationId xmlns:a16="http://schemas.microsoft.com/office/drawing/2014/main" id="{A35FBF6E-50C3-465F-BE37-9D1116B8B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128" y="-443721"/>
              <a:ext cx="1098846" cy="1006875"/>
            </a:xfrm>
            <a:custGeom>
              <a:avLst/>
              <a:gdLst>
                <a:gd name="T0" fmla="*/ 1292507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821;p30">
              <a:extLst>
                <a:ext uri="{FF2B5EF4-FFF2-40B4-BE49-F238E27FC236}">
                  <a16:creationId xmlns:a16="http://schemas.microsoft.com/office/drawing/2014/main" id="{853D4B7D-0B0E-4D2D-9133-533CE285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6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822;p30">
            <a:extLst>
              <a:ext uri="{FF2B5EF4-FFF2-40B4-BE49-F238E27FC236}">
                <a16:creationId xmlns:a16="http://schemas.microsoft.com/office/drawing/2014/main" id="{2C1FAD4B-AC48-4014-89C4-F9FE504D3D2C}"/>
              </a:ext>
            </a:extLst>
          </p:cNvPr>
          <p:cNvGrpSpPr>
            <a:grpSpLocks/>
          </p:cNvGrpSpPr>
          <p:nvPr/>
        </p:nvGrpSpPr>
        <p:grpSpPr bwMode="auto">
          <a:xfrm>
            <a:off x="7429500" y="-104775"/>
            <a:ext cx="1128713" cy="1439863"/>
            <a:chOff x="5173625" y="-443725"/>
            <a:chExt cx="1129225" cy="1439250"/>
          </a:xfrm>
        </p:grpSpPr>
        <p:sp>
          <p:nvSpPr>
            <p:cNvPr id="24" name="Google Shape;823;p30">
              <a:extLst>
                <a:ext uri="{FF2B5EF4-FFF2-40B4-BE49-F238E27FC236}">
                  <a16:creationId xmlns:a16="http://schemas.microsoft.com/office/drawing/2014/main" id="{0BE0D555-0986-44D3-B5C9-0CAD24A5E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824;p30">
              <a:extLst>
                <a:ext uri="{FF2B5EF4-FFF2-40B4-BE49-F238E27FC236}">
                  <a16:creationId xmlns:a16="http://schemas.microsoft.com/office/drawing/2014/main" id="{82F8885B-A494-475C-9880-6D56FD986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6" name="Google Shape;825;p30">
            <a:extLst>
              <a:ext uri="{FF2B5EF4-FFF2-40B4-BE49-F238E27FC236}">
                <a16:creationId xmlns:a16="http://schemas.microsoft.com/office/drawing/2014/main" id="{1450D2C6-D9C8-481D-9986-063B9C9A59D2}"/>
              </a:ext>
            </a:extLst>
          </p:cNvPr>
          <p:cNvGrpSpPr>
            <a:grpSpLocks/>
          </p:cNvGrpSpPr>
          <p:nvPr/>
        </p:nvGrpSpPr>
        <p:grpSpPr bwMode="auto">
          <a:xfrm>
            <a:off x="3121025" y="-474663"/>
            <a:ext cx="482600" cy="1504951"/>
            <a:chOff x="3121150" y="-443725"/>
            <a:chExt cx="482550" cy="1505350"/>
          </a:xfrm>
        </p:grpSpPr>
        <p:sp>
          <p:nvSpPr>
            <p:cNvPr id="27" name="Google Shape;826;p30">
              <a:extLst>
                <a:ext uri="{FF2B5EF4-FFF2-40B4-BE49-F238E27FC236}">
                  <a16:creationId xmlns:a16="http://schemas.microsoft.com/office/drawing/2014/main" id="{7506CA34-8299-45B9-99C8-8D02F85A6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150" y="-443725"/>
              <a:ext cx="427075" cy="1386800"/>
            </a:xfrm>
            <a:custGeom>
              <a:avLst/>
              <a:gdLst>
                <a:gd name="T0" fmla="*/ 2147483646 w 17083"/>
                <a:gd name="T1" fmla="*/ 2147483646 h 55472"/>
                <a:gd name="T2" fmla="*/ 2147483646 w 17083"/>
                <a:gd name="T3" fmla="*/ 2147483646 h 55472"/>
                <a:gd name="T4" fmla="*/ 0 w 17083"/>
                <a:gd name="T5" fmla="*/ 2147483646 h 55472"/>
                <a:gd name="T6" fmla="*/ 0 w 17083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827;p30">
              <a:extLst>
                <a:ext uri="{FF2B5EF4-FFF2-40B4-BE49-F238E27FC236}">
                  <a16:creationId xmlns:a16="http://schemas.microsoft.com/office/drawing/2014/main" id="{9406F713-7F6B-4C8D-A30C-0EB4DFC05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125" y="943825"/>
              <a:ext cx="118575" cy="117800"/>
            </a:xfrm>
            <a:custGeom>
              <a:avLst/>
              <a:gdLst>
                <a:gd name="T0" fmla="*/ 1852734375 w 4743"/>
                <a:gd name="T1" fmla="*/ 783593750 h 4712"/>
                <a:gd name="T2" fmla="*/ 498828125 w 4743"/>
                <a:gd name="T3" fmla="*/ 1353515625 h 4712"/>
                <a:gd name="T4" fmla="*/ 1057031250 w 4743"/>
                <a:gd name="T5" fmla="*/ 0 h 4712"/>
                <a:gd name="T6" fmla="*/ 1852734375 w 474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9" name="Google Shape;828;p30">
            <a:extLst>
              <a:ext uri="{FF2B5EF4-FFF2-40B4-BE49-F238E27FC236}">
                <a16:creationId xmlns:a16="http://schemas.microsoft.com/office/drawing/2014/main" id="{1916B382-4CD1-489F-B02E-BA2EBFF2DD12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-466725"/>
            <a:ext cx="928688" cy="1077913"/>
            <a:chOff x="1990425" y="-443725"/>
            <a:chExt cx="929375" cy="1078300"/>
          </a:xfrm>
        </p:grpSpPr>
        <p:sp>
          <p:nvSpPr>
            <p:cNvPr id="30" name="Google Shape;829;p30">
              <a:extLst>
                <a:ext uri="{FF2B5EF4-FFF2-40B4-BE49-F238E27FC236}">
                  <a16:creationId xmlns:a16="http://schemas.microsoft.com/office/drawing/2014/main" id="{7683D088-AD80-4081-8376-F3A2041C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425" y="-443725"/>
              <a:ext cx="826800" cy="1006875"/>
            </a:xfrm>
            <a:custGeom>
              <a:avLst/>
              <a:gdLst>
                <a:gd name="T0" fmla="*/ 2147483646 w 33072"/>
                <a:gd name="T1" fmla="*/ 2147483646 h 40275"/>
                <a:gd name="T2" fmla="*/ 0 w 33072"/>
                <a:gd name="T3" fmla="*/ 2147483646 h 40275"/>
                <a:gd name="T4" fmla="*/ 0 w 33072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830;p30">
              <a:extLst>
                <a:ext uri="{FF2B5EF4-FFF2-40B4-BE49-F238E27FC236}">
                  <a16:creationId xmlns:a16="http://schemas.microsoft.com/office/drawing/2014/main" id="{F9021450-D669-4697-946A-0B6E73451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225" y="51600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1210937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2" name="Google Shape;831;p30">
            <a:extLst>
              <a:ext uri="{FF2B5EF4-FFF2-40B4-BE49-F238E27FC236}">
                <a16:creationId xmlns:a16="http://schemas.microsoft.com/office/drawing/2014/main" id="{F633FC20-906B-4473-90D3-CCE708FEBA2B}"/>
              </a:ext>
            </a:extLst>
          </p:cNvPr>
          <p:cNvGrpSpPr>
            <a:grpSpLocks/>
          </p:cNvGrpSpPr>
          <p:nvPr/>
        </p:nvGrpSpPr>
        <p:grpSpPr bwMode="auto">
          <a:xfrm>
            <a:off x="1287463" y="-466725"/>
            <a:ext cx="1138237" cy="1438275"/>
            <a:chOff x="1287525" y="-443725"/>
            <a:chExt cx="1138350" cy="1439250"/>
          </a:xfrm>
        </p:grpSpPr>
        <p:sp>
          <p:nvSpPr>
            <p:cNvPr id="33" name="Google Shape;832;p30">
              <a:extLst>
                <a:ext uri="{FF2B5EF4-FFF2-40B4-BE49-F238E27FC236}">
                  <a16:creationId xmlns:a16="http://schemas.microsoft.com/office/drawing/2014/main" id="{283AB4D2-921F-4343-94C9-1723DB1E8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525" y="-443725"/>
              <a:ext cx="1082875" cy="1320700"/>
            </a:xfrm>
            <a:custGeom>
              <a:avLst/>
              <a:gdLst>
                <a:gd name="T0" fmla="*/ 2147483646 w 43315"/>
                <a:gd name="T1" fmla="*/ 2147483646 h 52828"/>
                <a:gd name="T2" fmla="*/ 2147483646 w 43315"/>
                <a:gd name="T3" fmla="*/ 2147483646 h 52828"/>
                <a:gd name="T4" fmla="*/ 0 w 43315"/>
                <a:gd name="T5" fmla="*/ 2147483646 h 52828"/>
                <a:gd name="T6" fmla="*/ 0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833;p30">
              <a:extLst>
                <a:ext uri="{FF2B5EF4-FFF2-40B4-BE49-F238E27FC236}">
                  <a16:creationId xmlns:a16="http://schemas.microsoft.com/office/drawing/2014/main" id="{8D1706B1-B0E9-4996-B054-CEFEC8733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300" y="87695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5" name="Google Shape;834;p30">
            <a:extLst>
              <a:ext uri="{FF2B5EF4-FFF2-40B4-BE49-F238E27FC236}">
                <a16:creationId xmlns:a16="http://schemas.microsoft.com/office/drawing/2014/main" id="{3BE92C3E-BB49-40E1-8CD8-C570D9B643C0}"/>
              </a:ext>
            </a:extLst>
          </p:cNvPr>
          <p:cNvGrpSpPr>
            <a:grpSpLocks/>
          </p:cNvGrpSpPr>
          <p:nvPr/>
        </p:nvGrpSpPr>
        <p:grpSpPr bwMode="auto">
          <a:xfrm>
            <a:off x="-241300" y="488950"/>
            <a:ext cx="1374775" cy="573088"/>
            <a:chOff x="-241900" y="154825"/>
            <a:chExt cx="1375425" cy="572805"/>
          </a:xfrm>
        </p:grpSpPr>
        <p:sp>
          <p:nvSpPr>
            <p:cNvPr id="36" name="Google Shape;835;p30">
              <a:extLst>
                <a:ext uri="{FF2B5EF4-FFF2-40B4-BE49-F238E27FC236}">
                  <a16:creationId xmlns:a16="http://schemas.microsoft.com/office/drawing/2014/main" id="{381331CC-A78B-41BE-B732-A75F32326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1900" y="201925"/>
              <a:ext cx="1272850" cy="525705"/>
            </a:xfrm>
            <a:custGeom>
              <a:avLst/>
              <a:gdLst>
                <a:gd name="T0" fmla="*/ 0 w 50914"/>
                <a:gd name="T1" fmla="*/ 892034231 h 44075"/>
                <a:gd name="T2" fmla="*/ 2147483646 w 50914"/>
                <a:gd name="T3" fmla="*/ 892034231 h 44075"/>
                <a:gd name="T4" fmla="*/ 2147483646 w 50914"/>
                <a:gd name="T5" fmla="*/ 20348 h 44075"/>
                <a:gd name="T6" fmla="*/ 2147483646 w 50914"/>
                <a:gd name="T7" fmla="*/ 20348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36;p30">
              <a:extLst>
                <a:ext uri="{FF2B5EF4-FFF2-40B4-BE49-F238E27FC236}">
                  <a16:creationId xmlns:a16="http://schemas.microsoft.com/office/drawing/2014/main" id="{AB1629C3-2DA5-4001-9D1B-93C327749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725" y="154825"/>
              <a:ext cx="117800" cy="118550"/>
            </a:xfrm>
            <a:custGeom>
              <a:avLst/>
              <a:gdLst>
                <a:gd name="T0" fmla="*/ 1840625000 w 4712"/>
                <a:gd name="T1" fmla="*/ 795703125 h 4742"/>
                <a:gd name="T2" fmla="*/ 498828125 w 4712"/>
                <a:gd name="T3" fmla="*/ 1353515625 h 4742"/>
                <a:gd name="T4" fmla="*/ 1056640625 w 4712"/>
                <a:gd name="T5" fmla="*/ 11718750 h 4742"/>
                <a:gd name="T6" fmla="*/ 1840625000 w 4712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8" name="Google Shape;837;p30">
            <a:extLst>
              <a:ext uri="{FF2B5EF4-FFF2-40B4-BE49-F238E27FC236}">
                <a16:creationId xmlns:a16="http://schemas.microsoft.com/office/drawing/2014/main" id="{B904E22C-8376-498D-B299-F68773F460D6}"/>
              </a:ext>
            </a:extLst>
          </p:cNvPr>
          <p:cNvGrpSpPr>
            <a:grpSpLocks/>
          </p:cNvGrpSpPr>
          <p:nvPr/>
        </p:nvGrpSpPr>
        <p:grpSpPr bwMode="auto">
          <a:xfrm>
            <a:off x="3995738" y="-474663"/>
            <a:ext cx="474662" cy="1504951"/>
            <a:chOff x="3995775" y="-443725"/>
            <a:chExt cx="474200" cy="1505350"/>
          </a:xfrm>
        </p:grpSpPr>
        <p:sp>
          <p:nvSpPr>
            <p:cNvPr id="39" name="Google Shape;838;p30">
              <a:extLst>
                <a:ext uri="{FF2B5EF4-FFF2-40B4-BE49-F238E27FC236}">
                  <a16:creationId xmlns:a16="http://schemas.microsoft.com/office/drawing/2014/main" id="{464978B9-467D-4473-87B2-F3272D30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125" y="-443725"/>
              <a:ext cx="427850" cy="1386800"/>
            </a:xfrm>
            <a:custGeom>
              <a:avLst/>
              <a:gdLst>
                <a:gd name="T0" fmla="*/ 390625 w 17114"/>
                <a:gd name="T1" fmla="*/ 2147483646 h 55472"/>
                <a:gd name="T2" fmla="*/ 390625 w 17114"/>
                <a:gd name="T3" fmla="*/ 2147483646 h 55472"/>
                <a:gd name="T4" fmla="*/ 2147483646 w 17114"/>
                <a:gd name="T5" fmla="*/ 2147483646 h 55472"/>
                <a:gd name="T6" fmla="*/ 2147483646 w 17114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839;p30">
              <a:extLst>
                <a:ext uri="{FF2B5EF4-FFF2-40B4-BE49-F238E27FC236}">
                  <a16:creationId xmlns:a16="http://schemas.microsoft.com/office/drawing/2014/main" id="{56F1C934-0757-4E11-8FE2-BF2ABF50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75" y="943825"/>
              <a:ext cx="117825" cy="117800"/>
            </a:xfrm>
            <a:custGeom>
              <a:avLst/>
              <a:gdLst>
                <a:gd name="T0" fmla="*/ 390625 w 4713"/>
                <a:gd name="T1" fmla="*/ 783593750 h 4712"/>
                <a:gd name="T2" fmla="*/ 1341796875 w 4713"/>
                <a:gd name="T3" fmla="*/ 1353515625 h 4712"/>
                <a:gd name="T4" fmla="*/ 783984375 w 4713"/>
                <a:gd name="T5" fmla="*/ 0 h 4712"/>
                <a:gd name="T6" fmla="*/ 390625 w 471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" name="Google Shape;840;p30">
            <a:extLst>
              <a:ext uri="{FF2B5EF4-FFF2-40B4-BE49-F238E27FC236}">
                <a16:creationId xmlns:a16="http://schemas.microsoft.com/office/drawing/2014/main" id="{4BE6C8DE-9F3D-401B-BC77-EB999D4CD344}"/>
              </a:ext>
            </a:extLst>
          </p:cNvPr>
          <p:cNvGrpSpPr>
            <a:grpSpLocks/>
          </p:cNvGrpSpPr>
          <p:nvPr/>
        </p:nvGrpSpPr>
        <p:grpSpPr bwMode="auto">
          <a:xfrm>
            <a:off x="4679950" y="-466725"/>
            <a:ext cx="920750" cy="1077913"/>
            <a:chOff x="4679675" y="-443725"/>
            <a:chExt cx="920275" cy="1078300"/>
          </a:xfrm>
        </p:grpSpPr>
        <p:sp>
          <p:nvSpPr>
            <p:cNvPr id="42" name="Google Shape;841;p30">
              <a:extLst>
                <a:ext uri="{FF2B5EF4-FFF2-40B4-BE49-F238E27FC236}">
                  <a16:creationId xmlns:a16="http://schemas.microsoft.com/office/drawing/2014/main" id="{453BC7FA-A9E1-471C-A293-43A7EC593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842;p30">
              <a:extLst>
                <a:ext uri="{FF2B5EF4-FFF2-40B4-BE49-F238E27FC236}">
                  <a16:creationId xmlns:a16="http://schemas.microsoft.com/office/drawing/2014/main" id="{9CFDD10D-563D-4366-92D3-D7DB0455A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4" name="Google Shape;843;p30">
            <a:extLst>
              <a:ext uri="{FF2B5EF4-FFF2-40B4-BE49-F238E27FC236}">
                <a16:creationId xmlns:a16="http://schemas.microsoft.com/office/drawing/2014/main" id="{CC6FFEFA-6B8F-40BD-B505-A5EA2408B66C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-466725"/>
            <a:ext cx="1128712" cy="1438275"/>
            <a:chOff x="5173625" y="-443725"/>
            <a:chExt cx="1129225" cy="1439250"/>
          </a:xfrm>
        </p:grpSpPr>
        <p:sp>
          <p:nvSpPr>
            <p:cNvPr id="45" name="Google Shape;844;p30">
              <a:extLst>
                <a:ext uri="{FF2B5EF4-FFF2-40B4-BE49-F238E27FC236}">
                  <a16:creationId xmlns:a16="http://schemas.microsoft.com/office/drawing/2014/main" id="{66BE6029-0B18-4D2C-B751-C31342DD5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845;p30">
              <a:extLst>
                <a:ext uri="{FF2B5EF4-FFF2-40B4-BE49-F238E27FC236}">
                  <a16:creationId xmlns:a16="http://schemas.microsoft.com/office/drawing/2014/main" id="{16ED4B37-F9AD-4A1E-8B46-29C6210CF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7" name="Google Shape;846;p30">
            <a:extLst>
              <a:ext uri="{FF2B5EF4-FFF2-40B4-BE49-F238E27FC236}">
                <a16:creationId xmlns:a16="http://schemas.microsoft.com/office/drawing/2014/main" id="{20ED7209-F8F6-44C0-965A-A48D757FFF8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766763" y="4711700"/>
            <a:ext cx="2014538" cy="719138"/>
            <a:chOff x="-85249" y="4203623"/>
            <a:chExt cx="2014791" cy="719731"/>
          </a:xfrm>
        </p:grpSpPr>
        <p:grpSp>
          <p:nvGrpSpPr>
            <p:cNvPr id="48" name="Google Shape;847;p30">
              <a:extLst>
                <a:ext uri="{FF2B5EF4-FFF2-40B4-BE49-F238E27FC236}">
                  <a16:creationId xmlns:a16="http://schemas.microsoft.com/office/drawing/2014/main" id="{052A6F31-E5DE-4EC8-B008-40A55649B0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52" name="Google Shape;848;p30">
                <a:extLst>
                  <a:ext uri="{FF2B5EF4-FFF2-40B4-BE49-F238E27FC236}">
                    <a16:creationId xmlns:a16="http://schemas.microsoft.com/office/drawing/2014/main" id="{28CD226C-03B5-4B27-94E9-3D085BFDBE9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459167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53" name="Google Shape;849;p30">
                <a:extLst>
                  <a:ext uri="{FF2B5EF4-FFF2-40B4-BE49-F238E27FC236}">
                    <a16:creationId xmlns:a16="http://schemas.microsoft.com/office/drawing/2014/main" id="{45FF5EF5-704A-45B2-B132-191CCF268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163517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49" name="Google Shape;850;p30">
              <a:extLst>
                <a:ext uri="{FF2B5EF4-FFF2-40B4-BE49-F238E27FC236}">
                  <a16:creationId xmlns:a16="http://schemas.microsoft.com/office/drawing/2014/main" id="{575BF2A4-68BD-41D8-A71F-7A3BE63E2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50" name="Google Shape;851;p30">
                <a:extLst>
                  <a:ext uri="{FF2B5EF4-FFF2-40B4-BE49-F238E27FC236}">
                    <a16:creationId xmlns:a16="http://schemas.microsoft.com/office/drawing/2014/main" id="{0155D83B-A2C0-43BF-896E-094897F9E10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641646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51" name="Google Shape;852;p30">
                <a:extLst>
                  <a:ext uri="{FF2B5EF4-FFF2-40B4-BE49-F238E27FC236}">
                    <a16:creationId xmlns:a16="http://schemas.microsoft.com/office/drawing/2014/main" id="{13BFC6AB-BA85-4760-AE36-B3EEE6C2F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34599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oogle Shape;853;p30">
            <a:extLst>
              <a:ext uri="{FF2B5EF4-FFF2-40B4-BE49-F238E27FC236}">
                <a16:creationId xmlns:a16="http://schemas.microsoft.com/office/drawing/2014/main" id="{AAFC2354-E7A4-41B3-87BA-EE02913519F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18513" y="733425"/>
            <a:ext cx="2014537" cy="469900"/>
            <a:chOff x="-35118" y="4163517"/>
            <a:chExt cx="2014791" cy="469195"/>
          </a:xfrm>
        </p:grpSpPr>
        <p:sp>
          <p:nvSpPr>
            <p:cNvPr id="55" name="Google Shape;854;p30">
              <a:extLst>
                <a:ext uri="{FF2B5EF4-FFF2-40B4-BE49-F238E27FC236}">
                  <a16:creationId xmlns:a16="http://schemas.microsoft.com/office/drawing/2014/main" id="{CF924623-C8A0-4BED-A873-C01716974C7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459167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855;p30">
              <a:extLst>
                <a:ext uri="{FF2B5EF4-FFF2-40B4-BE49-F238E27FC236}">
                  <a16:creationId xmlns:a16="http://schemas.microsoft.com/office/drawing/2014/main" id="{9A7F62DC-75D3-4EA8-990B-5588E67A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163517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34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29;p5">
            <a:extLst>
              <a:ext uri="{FF2B5EF4-FFF2-40B4-BE49-F238E27FC236}">
                <a16:creationId xmlns:a16="http://schemas.microsoft.com/office/drawing/2014/main" id="{FA934236-01C1-4C1E-8847-6A6CA790CF85}"/>
              </a:ext>
            </a:extLst>
          </p:cNvPr>
          <p:cNvGrpSpPr>
            <a:grpSpLocks/>
          </p:cNvGrpSpPr>
          <p:nvPr/>
        </p:nvGrpSpPr>
        <p:grpSpPr bwMode="auto">
          <a:xfrm>
            <a:off x="288925" y="-790575"/>
            <a:ext cx="1368425" cy="1077913"/>
            <a:chOff x="4231725" y="-443721"/>
            <a:chExt cx="1368260" cy="1078296"/>
          </a:xfrm>
        </p:grpSpPr>
        <p:sp>
          <p:nvSpPr>
            <p:cNvPr id="8" name="Google Shape;130;p5">
              <a:extLst>
                <a:ext uri="{FF2B5EF4-FFF2-40B4-BE49-F238E27FC236}">
                  <a16:creationId xmlns:a16="http://schemas.microsoft.com/office/drawing/2014/main" id="{FE842FF1-2877-4D40-BDD5-2D0AEBC4E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869" y="-443721"/>
              <a:ext cx="1272116" cy="1006875"/>
            </a:xfrm>
            <a:custGeom>
              <a:avLst/>
              <a:gdLst>
                <a:gd name="T0" fmla="*/ 2300608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31;p5">
              <a:extLst>
                <a:ext uri="{FF2B5EF4-FFF2-40B4-BE49-F238E27FC236}">
                  <a16:creationId xmlns:a16="http://schemas.microsoft.com/office/drawing/2014/main" id="{3CB48D0A-1ED1-497A-81B5-54D8D0A67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7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0" name="Google Shape;132;p5">
            <a:extLst>
              <a:ext uri="{FF2B5EF4-FFF2-40B4-BE49-F238E27FC236}">
                <a16:creationId xmlns:a16="http://schemas.microsoft.com/office/drawing/2014/main" id="{CACA7318-ABF4-4436-B789-9D047789E902}"/>
              </a:ext>
            </a:extLst>
          </p:cNvPr>
          <p:cNvGrpSpPr>
            <a:grpSpLocks/>
          </p:cNvGrpSpPr>
          <p:nvPr/>
        </p:nvGrpSpPr>
        <p:grpSpPr bwMode="auto">
          <a:xfrm>
            <a:off x="163513" y="-104775"/>
            <a:ext cx="1128712" cy="1438275"/>
            <a:chOff x="5173625" y="-443725"/>
            <a:chExt cx="1129225" cy="1439250"/>
          </a:xfrm>
        </p:grpSpPr>
        <p:sp>
          <p:nvSpPr>
            <p:cNvPr id="11" name="Google Shape;133;p5">
              <a:extLst>
                <a:ext uri="{FF2B5EF4-FFF2-40B4-BE49-F238E27FC236}">
                  <a16:creationId xmlns:a16="http://schemas.microsoft.com/office/drawing/2014/main" id="{9D25E8B9-CF77-42D0-9C7E-C3598B48E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34;p5">
              <a:extLst>
                <a:ext uri="{FF2B5EF4-FFF2-40B4-BE49-F238E27FC236}">
                  <a16:creationId xmlns:a16="http://schemas.microsoft.com/office/drawing/2014/main" id="{49753AF7-7BB0-47FF-BB70-51C8C58D3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3" name="Google Shape;135;p5">
            <a:extLst>
              <a:ext uri="{FF2B5EF4-FFF2-40B4-BE49-F238E27FC236}">
                <a16:creationId xmlns:a16="http://schemas.microsoft.com/office/drawing/2014/main" id="{1173468A-A6E2-48C6-A7AF-E564CDB8376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99400" y="-257175"/>
            <a:ext cx="919163" cy="1077913"/>
            <a:chOff x="4679675" y="-443725"/>
            <a:chExt cx="920275" cy="1078300"/>
          </a:xfrm>
        </p:grpSpPr>
        <p:sp>
          <p:nvSpPr>
            <p:cNvPr id="14" name="Google Shape;136;p5">
              <a:extLst>
                <a:ext uri="{FF2B5EF4-FFF2-40B4-BE49-F238E27FC236}">
                  <a16:creationId xmlns:a16="http://schemas.microsoft.com/office/drawing/2014/main" id="{FBF25FEF-7FE2-4CDA-B216-DE9167D99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37;p5">
              <a:extLst>
                <a:ext uri="{FF2B5EF4-FFF2-40B4-BE49-F238E27FC236}">
                  <a16:creationId xmlns:a16="http://schemas.microsoft.com/office/drawing/2014/main" id="{053BF534-7F11-4B6C-9B0A-3C648F8DC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" name="Google Shape;138;p5">
            <a:extLst>
              <a:ext uri="{FF2B5EF4-FFF2-40B4-BE49-F238E27FC236}">
                <a16:creationId xmlns:a16="http://schemas.microsoft.com/office/drawing/2014/main" id="{7963E60E-0508-441D-A32B-A6BB0CCDF39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8538" y="-104775"/>
            <a:ext cx="1128712" cy="1438275"/>
            <a:chOff x="5173625" y="-443725"/>
            <a:chExt cx="1129225" cy="1439250"/>
          </a:xfrm>
        </p:grpSpPr>
        <p:sp>
          <p:nvSpPr>
            <p:cNvPr id="17" name="Google Shape;139;p5">
              <a:extLst>
                <a:ext uri="{FF2B5EF4-FFF2-40B4-BE49-F238E27FC236}">
                  <a16:creationId xmlns:a16="http://schemas.microsoft.com/office/drawing/2014/main" id="{EFF493D9-FE68-49FB-91D0-21811FA17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40;p5">
              <a:extLst>
                <a:ext uri="{FF2B5EF4-FFF2-40B4-BE49-F238E27FC236}">
                  <a16:creationId xmlns:a16="http://schemas.microsoft.com/office/drawing/2014/main" id="{2C642A88-581F-4923-944A-D1CF99973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844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1;p27">
            <a:extLst>
              <a:ext uri="{FF2B5EF4-FFF2-40B4-BE49-F238E27FC236}">
                <a16:creationId xmlns:a16="http://schemas.microsoft.com/office/drawing/2014/main" id="{5CAE4F13-2E80-4B72-A398-151E0F209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8" y="3571875"/>
            <a:ext cx="3328987" cy="6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>
                <a:solidFill>
                  <a:schemeClr val="accent1"/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CREDITS: This presentation template was created by Slidesgo, including icons by Flaticon, and infographics &amp; images by Freepik</a:t>
            </a:r>
          </a:p>
        </p:txBody>
      </p:sp>
      <p:sp>
        <p:nvSpPr>
          <p:cNvPr id="5" name="Google Shape;722;p27">
            <a:extLst>
              <a:ext uri="{FF2B5EF4-FFF2-40B4-BE49-F238E27FC236}">
                <a16:creationId xmlns:a16="http://schemas.microsoft.com/office/drawing/2014/main" id="{24A8612F-9B39-4F31-8E01-615AC7CAFB67}"/>
              </a:ext>
            </a:extLst>
          </p:cNvPr>
          <p:cNvSpPr>
            <a:spLocks/>
          </p:cNvSpPr>
          <p:nvPr/>
        </p:nvSpPr>
        <p:spPr bwMode="auto">
          <a:xfrm>
            <a:off x="8124825" y="1179513"/>
            <a:ext cx="39688" cy="39687"/>
          </a:xfrm>
          <a:custGeom>
            <a:avLst/>
            <a:gdLst>
              <a:gd name="T0" fmla="*/ 688787131 w 1217"/>
              <a:gd name="T1" fmla="*/ 1144270 h 1217"/>
              <a:gd name="T2" fmla="*/ 1144332 w 1217"/>
              <a:gd name="T3" fmla="*/ 688735405 h 1217"/>
              <a:gd name="T4" fmla="*/ 688787131 w 1217"/>
              <a:gd name="T5" fmla="*/ 1376326539 h 1217"/>
              <a:gd name="T6" fmla="*/ 1376465021 w 1217"/>
              <a:gd name="T7" fmla="*/ 688735405 h 1217"/>
              <a:gd name="T8" fmla="*/ 688787131 w 1217"/>
              <a:gd name="T9" fmla="*/ 1144270 h 12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6" name="Google Shape;723;p27">
            <a:extLst>
              <a:ext uri="{FF2B5EF4-FFF2-40B4-BE49-F238E27FC236}">
                <a16:creationId xmlns:a16="http://schemas.microsoft.com/office/drawing/2014/main" id="{33486311-D222-42A0-AA20-BA175A7853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35813" y="4054475"/>
            <a:ext cx="2074862" cy="962025"/>
            <a:chOff x="-85249" y="3960975"/>
            <a:chExt cx="2074949" cy="962378"/>
          </a:xfrm>
        </p:grpSpPr>
        <p:grpSp>
          <p:nvGrpSpPr>
            <p:cNvPr id="7" name="Google Shape;724;p27">
              <a:extLst>
                <a:ext uri="{FF2B5EF4-FFF2-40B4-BE49-F238E27FC236}">
                  <a16:creationId xmlns:a16="http://schemas.microsoft.com/office/drawing/2014/main" id="{8E7393A4-A55D-410D-BC18-DDC78CC65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14" name="Google Shape;725;p27">
                <a:extLst>
                  <a:ext uri="{FF2B5EF4-FFF2-40B4-BE49-F238E27FC236}">
                    <a16:creationId xmlns:a16="http://schemas.microsoft.com/office/drawing/2014/main" id="{D6A54712-39A4-4FB1-A78A-536A39F05A9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646715" y="3256635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5" name="Google Shape;726;p27">
                <a:extLst>
                  <a:ext uri="{FF2B5EF4-FFF2-40B4-BE49-F238E27FC236}">
                    <a16:creationId xmlns:a16="http://schemas.microsoft.com/office/drawing/2014/main" id="{651FC8BA-3453-4BEA-B7C1-B8FAAA352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971" y="397100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8" name="Google Shape;727;p27">
              <a:extLst>
                <a:ext uri="{FF2B5EF4-FFF2-40B4-BE49-F238E27FC236}">
                  <a16:creationId xmlns:a16="http://schemas.microsoft.com/office/drawing/2014/main" id="{AEF404A4-EFC5-4FA2-8EEB-1694C83CD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12" name="Google Shape;728;p27">
                <a:extLst>
                  <a:ext uri="{FF2B5EF4-FFF2-40B4-BE49-F238E27FC236}">
                    <a16:creationId xmlns:a16="http://schemas.microsoft.com/office/drawing/2014/main" id="{3DB87769-9F06-43B8-B506-EB3A1BC49F7A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459167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3" name="Google Shape;729;p27">
                <a:extLst>
                  <a:ext uri="{FF2B5EF4-FFF2-40B4-BE49-F238E27FC236}">
                    <a16:creationId xmlns:a16="http://schemas.microsoft.com/office/drawing/2014/main" id="{674B46B1-6EDD-4E69-A49E-8206B0C4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163517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9" name="Google Shape;730;p27">
              <a:extLst>
                <a:ext uri="{FF2B5EF4-FFF2-40B4-BE49-F238E27FC236}">
                  <a16:creationId xmlns:a16="http://schemas.microsoft.com/office/drawing/2014/main" id="{B19DAF31-B93C-4304-BDC8-73834C145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10" name="Google Shape;731;p27">
                <a:extLst>
                  <a:ext uri="{FF2B5EF4-FFF2-40B4-BE49-F238E27FC236}">
                    <a16:creationId xmlns:a16="http://schemas.microsoft.com/office/drawing/2014/main" id="{18E9DCD2-1AFE-4C05-87BB-1A6B4B54B1C4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641646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1" name="Google Shape;732;p27">
                <a:extLst>
                  <a:ext uri="{FF2B5EF4-FFF2-40B4-BE49-F238E27FC236}">
                    <a16:creationId xmlns:a16="http://schemas.microsoft.com/office/drawing/2014/main" id="{2C7E711F-39B1-43B2-8E69-C845A7778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34599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6" name="Google Shape;733;p27">
            <a:extLst>
              <a:ext uri="{FF2B5EF4-FFF2-40B4-BE49-F238E27FC236}">
                <a16:creationId xmlns:a16="http://schemas.microsoft.com/office/drawing/2014/main" id="{A2204A82-92ED-4B92-8098-EE299ED85839}"/>
              </a:ext>
            </a:extLst>
          </p:cNvPr>
          <p:cNvGrpSpPr>
            <a:grpSpLocks/>
          </p:cNvGrpSpPr>
          <p:nvPr/>
        </p:nvGrpSpPr>
        <p:grpSpPr bwMode="auto">
          <a:xfrm>
            <a:off x="7691438" y="833438"/>
            <a:ext cx="2649537" cy="3476625"/>
            <a:chOff x="7691206" y="833500"/>
            <a:chExt cx="2649775" cy="3476500"/>
          </a:xfrm>
        </p:grpSpPr>
        <p:sp>
          <p:nvSpPr>
            <p:cNvPr id="17" name="Google Shape;734;p27">
              <a:extLst>
                <a:ext uri="{FF2B5EF4-FFF2-40B4-BE49-F238E27FC236}">
                  <a16:creationId xmlns:a16="http://schemas.microsoft.com/office/drawing/2014/main" id="{649A184D-E840-4320-87C7-8421784B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206" y="2268175"/>
              <a:ext cx="118575" cy="118550"/>
            </a:xfrm>
            <a:custGeom>
              <a:avLst/>
              <a:gdLst>
                <a:gd name="T0" fmla="*/ 390625 w 4743"/>
                <a:gd name="T1" fmla="*/ 795703125 h 4742"/>
                <a:gd name="T2" fmla="*/ 1353906250 w 4743"/>
                <a:gd name="T3" fmla="*/ 1353515625 h 4742"/>
                <a:gd name="T4" fmla="*/ 795703125 w 4743"/>
                <a:gd name="T5" fmla="*/ 11718750 h 4742"/>
                <a:gd name="T6" fmla="*/ 390625 w 4743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735;p27">
              <a:extLst>
                <a:ext uri="{FF2B5EF4-FFF2-40B4-BE49-F238E27FC236}">
                  <a16:creationId xmlns:a16="http://schemas.microsoft.com/office/drawing/2014/main" id="{E9FCB452-7AA3-4CDB-B968-67FB957E9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206" y="2758300"/>
              <a:ext cx="118575" cy="117800"/>
            </a:xfrm>
            <a:custGeom>
              <a:avLst/>
              <a:gdLst>
                <a:gd name="T0" fmla="*/ 390625 w 4743"/>
                <a:gd name="T1" fmla="*/ 1056640625 h 4712"/>
                <a:gd name="T2" fmla="*/ 1353906250 w 4743"/>
                <a:gd name="T3" fmla="*/ 498828125 h 4712"/>
                <a:gd name="T4" fmla="*/ 795703125 w 4743"/>
                <a:gd name="T5" fmla="*/ 1840625000 h 4712"/>
                <a:gd name="T6" fmla="*/ 390625 w 4743"/>
                <a:gd name="T7" fmla="*/ 1056640625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grpSp>
          <p:nvGrpSpPr>
            <p:cNvPr id="19" name="Google Shape;736;p27">
              <a:extLst>
                <a:ext uri="{FF2B5EF4-FFF2-40B4-BE49-F238E27FC236}">
                  <a16:creationId xmlns:a16="http://schemas.microsoft.com/office/drawing/2014/main" id="{21E77F86-3FA1-40E7-BD15-00391E1B1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20" name="Google Shape;737;p27">
                <a:extLst>
                  <a:ext uri="{FF2B5EF4-FFF2-40B4-BE49-F238E27FC236}">
                    <a16:creationId xmlns:a16="http://schemas.microsoft.com/office/drawing/2014/main" id="{06A7B1B1-27F6-4928-AC01-4C7E27382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0181" y="2373025"/>
                <a:ext cx="118575" cy="117800"/>
              </a:xfrm>
              <a:custGeom>
                <a:avLst/>
                <a:gdLst>
                  <a:gd name="T0" fmla="*/ 0 w 4743"/>
                  <a:gd name="T1" fmla="*/ 783984375 h 4712"/>
                  <a:gd name="T2" fmla="*/ 1353515625 w 4743"/>
                  <a:gd name="T3" fmla="*/ 1353906250 h 4712"/>
                  <a:gd name="T4" fmla="*/ 795703125 w 4743"/>
                  <a:gd name="T5" fmla="*/ 390625 h 4712"/>
                  <a:gd name="T6" fmla="*/ 0 w 4743"/>
                  <a:gd name="T7" fmla="*/ 783984375 h 47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1" name="Google Shape;738;p27">
                <a:extLst>
                  <a:ext uri="{FF2B5EF4-FFF2-40B4-BE49-F238E27FC236}">
                    <a16:creationId xmlns:a16="http://schemas.microsoft.com/office/drawing/2014/main" id="{F8C1F209-86D2-43ED-AF39-FF48F5533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331" y="1479400"/>
                <a:ext cx="2342775" cy="913400"/>
              </a:xfrm>
              <a:custGeom>
                <a:avLst/>
                <a:gdLst>
                  <a:gd name="T0" fmla="*/ 0 w 93711"/>
                  <a:gd name="T1" fmla="*/ 2147483646 h 36536"/>
                  <a:gd name="T2" fmla="*/ 2147483646 w 93711"/>
                  <a:gd name="T3" fmla="*/ 0 h 36536"/>
                  <a:gd name="T4" fmla="*/ 2147483646 w 93711"/>
                  <a:gd name="T5" fmla="*/ 0 h 365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2" name="Google Shape;739;p27">
                <a:extLst>
                  <a:ext uri="{FF2B5EF4-FFF2-40B4-BE49-F238E27FC236}">
                    <a16:creationId xmlns:a16="http://schemas.microsoft.com/office/drawing/2014/main" id="{964C5D9F-FE51-4B3C-A16A-30E09520E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5306" y="833500"/>
                <a:ext cx="2545675" cy="1481800"/>
              </a:xfrm>
              <a:custGeom>
                <a:avLst/>
                <a:gdLst>
                  <a:gd name="T0" fmla="*/ 390625 w 101827"/>
                  <a:gd name="T1" fmla="*/ 2147483646 h 59272"/>
                  <a:gd name="T2" fmla="*/ 2147483646 w 101827"/>
                  <a:gd name="T3" fmla="*/ 2147483646 h 59272"/>
                  <a:gd name="T4" fmla="*/ 2147483646 w 101827"/>
                  <a:gd name="T5" fmla="*/ 2147483646 h 59272"/>
                  <a:gd name="T6" fmla="*/ 2147483646 w 101827"/>
                  <a:gd name="T7" fmla="*/ 2147483646 h 59272"/>
                  <a:gd name="T8" fmla="*/ 2147483646 w 101827"/>
                  <a:gd name="T9" fmla="*/ 0 h 59272"/>
                  <a:gd name="T10" fmla="*/ 2147483646 w 101827"/>
                  <a:gd name="T11" fmla="*/ 0 h 59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3" name="Google Shape;740;p27">
                <a:extLst>
                  <a:ext uri="{FF2B5EF4-FFF2-40B4-BE49-F238E27FC236}">
                    <a16:creationId xmlns:a16="http://schemas.microsoft.com/office/drawing/2014/main" id="{15694B84-1679-4691-B208-F4CD1888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0181" y="2653425"/>
                <a:ext cx="118575" cy="118575"/>
              </a:xfrm>
              <a:custGeom>
                <a:avLst/>
                <a:gdLst>
                  <a:gd name="T0" fmla="*/ 0 w 4743"/>
                  <a:gd name="T1" fmla="*/ 1057031250 h 4743"/>
                  <a:gd name="T2" fmla="*/ 1353515625 w 4743"/>
                  <a:gd name="T3" fmla="*/ 498828125 h 4743"/>
                  <a:gd name="T4" fmla="*/ 795703125 w 4743"/>
                  <a:gd name="T5" fmla="*/ 1852343750 h 4743"/>
                  <a:gd name="T6" fmla="*/ 0 w 4743"/>
                  <a:gd name="T7" fmla="*/ 1057031250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" name="Google Shape;741;p27">
                <a:extLst>
                  <a:ext uri="{FF2B5EF4-FFF2-40B4-BE49-F238E27FC236}">
                    <a16:creationId xmlns:a16="http://schemas.microsoft.com/office/drawing/2014/main" id="{120E80EF-5904-4532-A035-F85169CA3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331" y="2750700"/>
                <a:ext cx="2342775" cy="913400"/>
              </a:xfrm>
              <a:custGeom>
                <a:avLst/>
                <a:gdLst>
                  <a:gd name="T0" fmla="*/ 0 w 93711"/>
                  <a:gd name="T1" fmla="*/ 0 h 36536"/>
                  <a:gd name="T2" fmla="*/ 2147483646 w 93711"/>
                  <a:gd name="T3" fmla="*/ 2147483646 h 36536"/>
                  <a:gd name="T4" fmla="*/ 2147483646 w 93711"/>
                  <a:gd name="T5" fmla="*/ 2147483646 h 365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5" name="Google Shape;742;p27">
                <a:extLst>
                  <a:ext uri="{FF2B5EF4-FFF2-40B4-BE49-F238E27FC236}">
                    <a16:creationId xmlns:a16="http://schemas.microsoft.com/office/drawing/2014/main" id="{8DC8EE7F-FAA4-411A-9CA4-2B959A8EE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5306" y="2828200"/>
                <a:ext cx="2545675" cy="1481800"/>
              </a:xfrm>
              <a:custGeom>
                <a:avLst/>
                <a:gdLst>
                  <a:gd name="T0" fmla="*/ 390625 w 101827"/>
                  <a:gd name="T1" fmla="*/ 390625 h 59272"/>
                  <a:gd name="T2" fmla="*/ 2147483646 w 101827"/>
                  <a:gd name="T3" fmla="*/ 390625 h 59272"/>
                  <a:gd name="T4" fmla="*/ 2147483646 w 101827"/>
                  <a:gd name="T5" fmla="*/ 2147483646 h 59272"/>
                  <a:gd name="T6" fmla="*/ 2147483646 w 101827"/>
                  <a:gd name="T7" fmla="*/ 2147483646 h 59272"/>
                  <a:gd name="T8" fmla="*/ 2147483646 w 101827"/>
                  <a:gd name="T9" fmla="*/ 2147483646 h 59272"/>
                  <a:gd name="T10" fmla="*/ 2147483646 w 101827"/>
                  <a:gd name="T11" fmla="*/ 2147483646 h 59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grpSp>
            <p:nvGrpSpPr>
              <p:cNvPr id="26" name="Google Shape;743;p27">
                <a:extLst>
                  <a:ext uri="{FF2B5EF4-FFF2-40B4-BE49-F238E27FC236}">
                    <a16:creationId xmlns:a16="http://schemas.microsoft.com/office/drawing/2014/main" id="{3A7C01DB-7AD2-4A37-B79B-B99647B76F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27" name="Google Shape;744;p27">
                  <a:extLst>
                    <a:ext uri="{FF2B5EF4-FFF2-40B4-BE49-F238E27FC236}">
                      <a16:creationId xmlns:a16="http://schemas.microsoft.com/office/drawing/2014/main" id="{33E16B2D-2807-41EA-87D9-F772A1FCB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4519" y="2624211"/>
                  <a:ext cx="640686" cy="136629"/>
                </a:xfrm>
                <a:custGeom>
                  <a:avLst/>
                  <a:gdLst>
                    <a:gd name="T0" fmla="*/ 1544753598 w 14682"/>
                    <a:gd name="T1" fmla="*/ 0 h 3131"/>
                    <a:gd name="T2" fmla="*/ 0 w 14682"/>
                    <a:gd name="T3" fmla="*/ 1432324528 h 3131"/>
                    <a:gd name="T4" fmla="*/ 2147483646 w 14682"/>
                    <a:gd name="T5" fmla="*/ 2147483646 h 3131"/>
                    <a:gd name="T6" fmla="*/ 2147483646 w 14682"/>
                    <a:gd name="T7" fmla="*/ 2147483646 h 3131"/>
                    <a:gd name="T8" fmla="*/ 2147483646 w 14682"/>
                    <a:gd name="T9" fmla="*/ 2147483646 h 3131"/>
                    <a:gd name="T10" fmla="*/ 2147483646 w 14682"/>
                    <a:gd name="T11" fmla="*/ 2147483646 h 3131"/>
                    <a:gd name="T12" fmla="*/ 1544753598 w 14682"/>
                    <a:gd name="T13" fmla="*/ 0 h 31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28" name="Google Shape;745;p27">
                  <a:extLst>
                    <a:ext uri="{FF2B5EF4-FFF2-40B4-BE49-F238E27FC236}">
                      <a16:creationId xmlns:a16="http://schemas.microsoft.com/office/drawing/2014/main" id="{D26B1E5B-C673-4A37-BC45-0012781E6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5123" y="3040687"/>
                  <a:ext cx="630082" cy="127378"/>
                </a:xfrm>
                <a:custGeom>
                  <a:avLst/>
                  <a:gdLst>
                    <a:gd name="T0" fmla="*/ 2147483646 w 14439"/>
                    <a:gd name="T1" fmla="*/ 0 h 2919"/>
                    <a:gd name="T2" fmla="*/ 0 w 14439"/>
                    <a:gd name="T3" fmla="*/ 2147483646 h 2919"/>
                    <a:gd name="T4" fmla="*/ 1432325408 w 14439"/>
                    <a:gd name="T5" fmla="*/ 2147483646 h 2919"/>
                    <a:gd name="T6" fmla="*/ 2147483646 w 14439"/>
                    <a:gd name="T7" fmla="*/ 2095934908 h 2919"/>
                    <a:gd name="T8" fmla="*/ 2147483646 w 14439"/>
                    <a:gd name="T9" fmla="*/ 2095934908 h 2919"/>
                    <a:gd name="T10" fmla="*/ 2147483646 w 14439"/>
                    <a:gd name="T11" fmla="*/ 0 h 2919"/>
                    <a:gd name="T12" fmla="*/ 2147483646 w 14439"/>
                    <a:gd name="T13" fmla="*/ 0 h 291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lnTo>
                        <a:pt x="249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1601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2;p26">
            <a:extLst>
              <a:ext uri="{FF2B5EF4-FFF2-40B4-BE49-F238E27FC236}">
                <a16:creationId xmlns:a16="http://schemas.microsoft.com/office/drawing/2014/main" id="{2EBE0291-A4FB-4164-A467-9C63BB23D2CF}"/>
              </a:ext>
            </a:extLst>
          </p:cNvPr>
          <p:cNvGrpSpPr>
            <a:grpSpLocks/>
          </p:cNvGrpSpPr>
          <p:nvPr/>
        </p:nvGrpSpPr>
        <p:grpSpPr bwMode="auto">
          <a:xfrm>
            <a:off x="-1411288" y="3924300"/>
            <a:ext cx="2960688" cy="2085975"/>
            <a:chOff x="-1411812" y="3924763"/>
            <a:chExt cx="2961179" cy="2085654"/>
          </a:xfrm>
        </p:grpSpPr>
        <p:grpSp>
          <p:nvGrpSpPr>
            <p:cNvPr id="5" name="Google Shape;703;p26">
              <a:extLst>
                <a:ext uri="{FF2B5EF4-FFF2-40B4-BE49-F238E27FC236}">
                  <a16:creationId xmlns:a16="http://schemas.microsoft.com/office/drawing/2014/main" id="{9128551E-21A7-409C-8B8D-377F3240D8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12" name="Google Shape;704;p26">
                <a:extLst>
                  <a:ext uri="{FF2B5EF4-FFF2-40B4-BE49-F238E27FC236}">
                    <a16:creationId xmlns:a16="http://schemas.microsoft.com/office/drawing/2014/main" id="{5CC53124-71B8-4563-B0FF-2BFED3948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575" y="195700"/>
                <a:ext cx="2704679" cy="1101875"/>
              </a:xfrm>
              <a:custGeom>
                <a:avLst/>
                <a:gdLst>
                  <a:gd name="T0" fmla="*/ 2147483646 w 50914"/>
                  <a:gd name="T1" fmla="*/ 2147483646 h 44075"/>
                  <a:gd name="T2" fmla="*/ 2147483646 w 50914"/>
                  <a:gd name="T3" fmla="*/ 2147483646 h 44075"/>
                  <a:gd name="T4" fmla="*/ 2147483646 w 50914"/>
                  <a:gd name="T5" fmla="*/ 390625 h 44075"/>
                  <a:gd name="T6" fmla="*/ 7943939 w 50914"/>
                  <a:gd name="T7" fmla="*/ 390625 h 440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3" name="Google Shape;705;p26">
                <a:extLst>
                  <a:ext uri="{FF2B5EF4-FFF2-40B4-BE49-F238E27FC236}">
                    <a16:creationId xmlns:a16="http://schemas.microsoft.com/office/drawing/2014/main" id="{C4BEF021-777A-4BF5-A2DA-62302703A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475" y="148600"/>
                <a:ext cx="118575" cy="118550"/>
              </a:xfrm>
              <a:custGeom>
                <a:avLst/>
                <a:gdLst>
                  <a:gd name="T0" fmla="*/ 0 w 4743"/>
                  <a:gd name="T1" fmla="*/ 795703125 h 4742"/>
                  <a:gd name="T2" fmla="*/ 1353515625 w 4743"/>
                  <a:gd name="T3" fmla="*/ 1353515625 h 4742"/>
                  <a:gd name="T4" fmla="*/ 795703125 w 4743"/>
                  <a:gd name="T5" fmla="*/ 11718750 h 4742"/>
                  <a:gd name="T6" fmla="*/ 0 w 4743"/>
                  <a:gd name="T7" fmla="*/ 795703125 h 4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6" name="Google Shape;706;p26">
              <a:extLst>
                <a:ext uri="{FF2B5EF4-FFF2-40B4-BE49-F238E27FC236}">
                  <a16:creationId xmlns:a16="http://schemas.microsoft.com/office/drawing/2014/main" id="{3D8D40F5-0BDD-49D8-B77C-78C501FC963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10" name="Google Shape;707;p26">
                <a:extLst>
                  <a:ext uri="{FF2B5EF4-FFF2-40B4-BE49-F238E27FC236}">
                    <a16:creationId xmlns:a16="http://schemas.microsoft.com/office/drawing/2014/main" id="{A07EF0E1-9F1E-42EE-8BBE-029D46DBF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125" y="-443725"/>
                <a:ext cx="427850" cy="1386800"/>
              </a:xfrm>
              <a:custGeom>
                <a:avLst/>
                <a:gdLst>
                  <a:gd name="T0" fmla="*/ 390625 w 17114"/>
                  <a:gd name="T1" fmla="*/ 2147483646 h 55472"/>
                  <a:gd name="T2" fmla="*/ 390625 w 17114"/>
                  <a:gd name="T3" fmla="*/ 2147483646 h 55472"/>
                  <a:gd name="T4" fmla="*/ 2147483646 w 17114"/>
                  <a:gd name="T5" fmla="*/ 2147483646 h 55472"/>
                  <a:gd name="T6" fmla="*/ 2147483646 w 17114"/>
                  <a:gd name="T7" fmla="*/ 0 h 5547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1" name="Google Shape;708;p26">
                <a:extLst>
                  <a:ext uri="{FF2B5EF4-FFF2-40B4-BE49-F238E27FC236}">
                    <a16:creationId xmlns:a16="http://schemas.microsoft.com/office/drawing/2014/main" id="{1D9F9EE9-7616-4EF5-83AF-EADCF4FBA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5775" y="943825"/>
                <a:ext cx="117825" cy="117800"/>
              </a:xfrm>
              <a:custGeom>
                <a:avLst/>
                <a:gdLst>
                  <a:gd name="T0" fmla="*/ 390625 w 4713"/>
                  <a:gd name="T1" fmla="*/ 783593750 h 4712"/>
                  <a:gd name="T2" fmla="*/ 1341796875 w 4713"/>
                  <a:gd name="T3" fmla="*/ 1353515625 h 4712"/>
                  <a:gd name="T4" fmla="*/ 783984375 w 4713"/>
                  <a:gd name="T5" fmla="*/ 0 h 4712"/>
                  <a:gd name="T6" fmla="*/ 390625 w 4713"/>
                  <a:gd name="T7" fmla="*/ 783593750 h 47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7" name="Google Shape;709;p26">
              <a:extLst>
                <a:ext uri="{FF2B5EF4-FFF2-40B4-BE49-F238E27FC236}">
                  <a16:creationId xmlns:a16="http://schemas.microsoft.com/office/drawing/2014/main" id="{8ED0CF14-3CA0-4F48-B784-066AAF736D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8" name="Google Shape;710;p26">
                <a:extLst>
                  <a:ext uri="{FF2B5EF4-FFF2-40B4-BE49-F238E27FC236}">
                    <a16:creationId xmlns:a16="http://schemas.microsoft.com/office/drawing/2014/main" id="{052A397B-6DA6-4AE5-96D2-64E21FEE4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575" y="195700"/>
                <a:ext cx="2704679" cy="1101875"/>
              </a:xfrm>
              <a:custGeom>
                <a:avLst/>
                <a:gdLst>
                  <a:gd name="T0" fmla="*/ 2147483646 w 50914"/>
                  <a:gd name="T1" fmla="*/ 2147483646 h 44075"/>
                  <a:gd name="T2" fmla="*/ 2147483646 w 50914"/>
                  <a:gd name="T3" fmla="*/ 2147483646 h 44075"/>
                  <a:gd name="T4" fmla="*/ 2147483646 w 50914"/>
                  <a:gd name="T5" fmla="*/ 390625 h 44075"/>
                  <a:gd name="T6" fmla="*/ 7943939 w 50914"/>
                  <a:gd name="T7" fmla="*/ 390625 h 440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9" name="Google Shape;711;p26">
                <a:extLst>
                  <a:ext uri="{FF2B5EF4-FFF2-40B4-BE49-F238E27FC236}">
                    <a16:creationId xmlns:a16="http://schemas.microsoft.com/office/drawing/2014/main" id="{F07F7943-B927-417B-9854-D270BBDC4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475" y="148600"/>
                <a:ext cx="118575" cy="118550"/>
              </a:xfrm>
              <a:custGeom>
                <a:avLst/>
                <a:gdLst>
                  <a:gd name="T0" fmla="*/ 0 w 4743"/>
                  <a:gd name="T1" fmla="*/ 795703125 h 4742"/>
                  <a:gd name="T2" fmla="*/ 1353515625 w 4743"/>
                  <a:gd name="T3" fmla="*/ 1353515625 h 4742"/>
                  <a:gd name="T4" fmla="*/ 795703125 w 4743"/>
                  <a:gd name="T5" fmla="*/ 11718750 h 4742"/>
                  <a:gd name="T6" fmla="*/ 0 w 4743"/>
                  <a:gd name="T7" fmla="*/ 795703125 h 4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oogle Shape;712;p26">
            <a:extLst>
              <a:ext uri="{FF2B5EF4-FFF2-40B4-BE49-F238E27FC236}">
                <a16:creationId xmlns:a16="http://schemas.microsoft.com/office/drawing/2014/main" id="{A2E4196E-9D76-4ABB-A48F-7452EABE60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94575" y="160338"/>
            <a:ext cx="2014538" cy="463550"/>
            <a:chOff x="-35118" y="4350781"/>
            <a:chExt cx="2014791" cy="464410"/>
          </a:xfrm>
        </p:grpSpPr>
        <p:sp>
          <p:nvSpPr>
            <p:cNvPr id="15" name="Google Shape;713;p26">
              <a:extLst>
                <a:ext uri="{FF2B5EF4-FFF2-40B4-BE49-F238E27FC236}">
                  <a16:creationId xmlns:a16="http://schemas.microsoft.com/office/drawing/2014/main" id="{46B1069F-AC1A-4541-8E48-20D82BC59570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714;p26">
              <a:extLst>
                <a:ext uri="{FF2B5EF4-FFF2-40B4-BE49-F238E27FC236}">
                  <a16:creationId xmlns:a16="http://schemas.microsoft.com/office/drawing/2014/main" id="{9E6EBDF3-0C6F-4C26-A1C4-01D5BB22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50781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7" name="Google Shape;715;p26">
            <a:extLst>
              <a:ext uri="{FF2B5EF4-FFF2-40B4-BE49-F238E27FC236}">
                <a16:creationId xmlns:a16="http://schemas.microsoft.com/office/drawing/2014/main" id="{D10A7374-7081-4856-BF5A-17B1557F2C1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94575" y="481013"/>
            <a:ext cx="2014538" cy="473075"/>
            <a:chOff x="-35118" y="4342063"/>
            <a:chExt cx="2014791" cy="473128"/>
          </a:xfrm>
        </p:grpSpPr>
        <p:sp>
          <p:nvSpPr>
            <p:cNvPr id="18" name="Google Shape;716;p26">
              <a:extLst>
                <a:ext uri="{FF2B5EF4-FFF2-40B4-BE49-F238E27FC236}">
                  <a16:creationId xmlns:a16="http://schemas.microsoft.com/office/drawing/2014/main" id="{50C78A11-08A8-4F80-BA98-987D9DA2ED3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717;p26">
              <a:extLst>
                <a:ext uri="{FF2B5EF4-FFF2-40B4-BE49-F238E27FC236}">
                  <a16:creationId xmlns:a16="http://schemas.microsoft.com/office/drawing/2014/main" id="{9D0F75EC-66D4-4244-9DBD-258A10AF6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285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81;p25">
            <a:extLst>
              <a:ext uri="{FF2B5EF4-FFF2-40B4-BE49-F238E27FC236}">
                <a16:creationId xmlns:a16="http://schemas.microsoft.com/office/drawing/2014/main" id="{27DCAC03-9F37-4096-A5B7-E98A349A472A}"/>
              </a:ext>
            </a:extLst>
          </p:cNvPr>
          <p:cNvGrpSpPr>
            <a:grpSpLocks/>
          </p:cNvGrpSpPr>
          <p:nvPr/>
        </p:nvGrpSpPr>
        <p:grpSpPr bwMode="auto">
          <a:xfrm>
            <a:off x="7067550" y="-466725"/>
            <a:ext cx="1368425" cy="1079500"/>
            <a:chOff x="4231725" y="-443721"/>
            <a:chExt cx="1368260" cy="1078296"/>
          </a:xfrm>
        </p:grpSpPr>
        <p:sp>
          <p:nvSpPr>
            <p:cNvPr id="5" name="Google Shape;682;p25">
              <a:extLst>
                <a:ext uri="{FF2B5EF4-FFF2-40B4-BE49-F238E27FC236}">
                  <a16:creationId xmlns:a16="http://schemas.microsoft.com/office/drawing/2014/main" id="{0BCD79A2-5501-4E13-A9C2-841C546A8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869" y="-443721"/>
              <a:ext cx="1272116" cy="1006875"/>
            </a:xfrm>
            <a:custGeom>
              <a:avLst/>
              <a:gdLst>
                <a:gd name="T0" fmla="*/ 2300608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683;p25">
              <a:extLst>
                <a:ext uri="{FF2B5EF4-FFF2-40B4-BE49-F238E27FC236}">
                  <a16:creationId xmlns:a16="http://schemas.microsoft.com/office/drawing/2014/main" id="{34E5AA47-2E58-496D-A493-DE3CFC8A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7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7" name="Google Shape;684;p25">
            <a:extLst>
              <a:ext uri="{FF2B5EF4-FFF2-40B4-BE49-F238E27FC236}">
                <a16:creationId xmlns:a16="http://schemas.microsoft.com/office/drawing/2014/main" id="{762B934B-421D-4BF7-9C64-D60B3BA7357B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-466725"/>
            <a:ext cx="1128713" cy="1439863"/>
            <a:chOff x="5173625" y="-443725"/>
            <a:chExt cx="1129225" cy="1439250"/>
          </a:xfrm>
        </p:grpSpPr>
        <p:sp>
          <p:nvSpPr>
            <p:cNvPr id="8" name="Google Shape;685;p25">
              <a:extLst>
                <a:ext uri="{FF2B5EF4-FFF2-40B4-BE49-F238E27FC236}">
                  <a16:creationId xmlns:a16="http://schemas.microsoft.com/office/drawing/2014/main" id="{974FCD6A-29DC-42EC-A49A-CA3F8D7C0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686;p25">
              <a:extLst>
                <a:ext uri="{FF2B5EF4-FFF2-40B4-BE49-F238E27FC236}">
                  <a16:creationId xmlns:a16="http://schemas.microsoft.com/office/drawing/2014/main" id="{CDCA9410-90F7-43D1-A986-A8C7BC4DD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0" name="Google Shape;687;p25">
            <a:extLst>
              <a:ext uri="{FF2B5EF4-FFF2-40B4-BE49-F238E27FC236}">
                <a16:creationId xmlns:a16="http://schemas.microsoft.com/office/drawing/2014/main" id="{91AAF90C-7D3B-467D-912E-21079A789A1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3" y="-473075"/>
            <a:ext cx="1130300" cy="1439863"/>
            <a:chOff x="5173625" y="-443725"/>
            <a:chExt cx="1129225" cy="1439250"/>
          </a:xfrm>
        </p:grpSpPr>
        <p:sp>
          <p:nvSpPr>
            <p:cNvPr id="11" name="Google Shape;688;p25">
              <a:extLst>
                <a:ext uri="{FF2B5EF4-FFF2-40B4-BE49-F238E27FC236}">
                  <a16:creationId xmlns:a16="http://schemas.microsoft.com/office/drawing/2014/main" id="{641CDF34-8D34-47CF-B6C3-DCBE9002B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689;p25">
              <a:extLst>
                <a:ext uri="{FF2B5EF4-FFF2-40B4-BE49-F238E27FC236}">
                  <a16:creationId xmlns:a16="http://schemas.microsoft.com/office/drawing/2014/main" id="{06BD343A-6AF8-4F64-A175-A04ECD008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3" name="Google Shape;690;p25">
            <a:extLst>
              <a:ext uri="{FF2B5EF4-FFF2-40B4-BE49-F238E27FC236}">
                <a16:creationId xmlns:a16="http://schemas.microsoft.com/office/drawing/2014/main" id="{4345CAC3-074C-4A26-9B72-541939A656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-98425" y="-223838"/>
            <a:ext cx="920750" cy="1079501"/>
            <a:chOff x="4679675" y="-443725"/>
            <a:chExt cx="920275" cy="1078300"/>
          </a:xfrm>
        </p:grpSpPr>
        <p:sp>
          <p:nvSpPr>
            <p:cNvPr id="14" name="Google Shape;691;p25">
              <a:extLst>
                <a:ext uri="{FF2B5EF4-FFF2-40B4-BE49-F238E27FC236}">
                  <a16:creationId xmlns:a16="http://schemas.microsoft.com/office/drawing/2014/main" id="{C40C5F7A-37B6-42BF-B208-EDBD136B0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692;p25">
              <a:extLst>
                <a:ext uri="{FF2B5EF4-FFF2-40B4-BE49-F238E27FC236}">
                  <a16:creationId xmlns:a16="http://schemas.microsoft.com/office/drawing/2014/main" id="{3A006198-52E5-46D4-AB33-59FABD57E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" name="Google Shape;693;p25">
            <a:extLst>
              <a:ext uri="{FF2B5EF4-FFF2-40B4-BE49-F238E27FC236}">
                <a16:creationId xmlns:a16="http://schemas.microsoft.com/office/drawing/2014/main" id="{BAD7FC5E-064C-4508-9568-96894073AD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73838" y="-671513"/>
            <a:ext cx="1195387" cy="1077913"/>
            <a:chOff x="4404625" y="-443721"/>
            <a:chExt cx="1195349" cy="1078296"/>
          </a:xfrm>
        </p:grpSpPr>
        <p:sp>
          <p:nvSpPr>
            <p:cNvPr id="17" name="Google Shape;694;p25">
              <a:extLst>
                <a:ext uri="{FF2B5EF4-FFF2-40B4-BE49-F238E27FC236}">
                  <a16:creationId xmlns:a16="http://schemas.microsoft.com/office/drawing/2014/main" id="{1EBA3DE9-1898-421A-A093-E7D7DD04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128" y="-443721"/>
              <a:ext cx="1098846" cy="1006875"/>
            </a:xfrm>
            <a:custGeom>
              <a:avLst/>
              <a:gdLst>
                <a:gd name="T0" fmla="*/ 1292507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95;p25">
              <a:extLst>
                <a:ext uri="{FF2B5EF4-FFF2-40B4-BE49-F238E27FC236}">
                  <a16:creationId xmlns:a16="http://schemas.microsoft.com/office/drawing/2014/main" id="{C8AB1048-5512-46A1-BB4C-412039639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6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9" name="Google Shape;696;p25">
            <a:extLst>
              <a:ext uri="{FF2B5EF4-FFF2-40B4-BE49-F238E27FC236}">
                <a16:creationId xmlns:a16="http://schemas.microsoft.com/office/drawing/2014/main" id="{3BFBBC2F-65A5-468A-A261-CB7135C5F784}"/>
              </a:ext>
            </a:extLst>
          </p:cNvPr>
          <p:cNvGrpSpPr>
            <a:grpSpLocks/>
          </p:cNvGrpSpPr>
          <p:nvPr/>
        </p:nvGrpSpPr>
        <p:grpSpPr bwMode="auto">
          <a:xfrm>
            <a:off x="1374775" y="-671513"/>
            <a:ext cx="1195388" cy="1077913"/>
            <a:chOff x="4404625" y="-443721"/>
            <a:chExt cx="1195349" cy="1078296"/>
          </a:xfrm>
        </p:grpSpPr>
        <p:sp>
          <p:nvSpPr>
            <p:cNvPr id="20" name="Google Shape;697;p25">
              <a:extLst>
                <a:ext uri="{FF2B5EF4-FFF2-40B4-BE49-F238E27FC236}">
                  <a16:creationId xmlns:a16="http://schemas.microsoft.com/office/drawing/2014/main" id="{03D870BC-6400-409B-BFB0-332A780A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128" y="-443721"/>
              <a:ext cx="1098846" cy="1006875"/>
            </a:xfrm>
            <a:custGeom>
              <a:avLst/>
              <a:gdLst>
                <a:gd name="T0" fmla="*/ 1292507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98;p25">
              <a:extLst>
                <a:ext uri="{FF2B5EF4-FFF2-40B4-BE49-F238E27FC236}">
                  <a16:creationId xmlns:a16="http://schemas.microsoft.com/office/drawing/2014/main" id="{17D51F6B-1436-4DC0-BD43-DF967988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6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38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9;p4">
            <a:extLst>
              <a:ext uri="{FF2B5EF4-FFF2-40B4-BE49-F238E27FC236}">
                <a16:creationId xmlns:a16="http://schemas.microsoft.com/office/drawing/2014/main" id="{17A0AB6F-D099-40D2-B806-77C590A59FB4}"/>
              </a:ext>
            </a:extLst>
          </p:cNvPr>
          <p:cNvGrpSpPr>
            <a:grpSpLocks/>
          </p:cNvGrpSpPr>
          <p:nvPr/>
        </p:nvGrpSpPr>
        <p:grpSpPr bwMode="auto">
          <a:xfrm>
            <a:off x="7754938" y="3806825"/>
            <a:ext cx="1138237" cy="1419225"/>
            <a:chOff x="1287525" y="3801250"/>
            <a:chExt cx="1138350" cy="1418750"/>
          </a:xfrm>
        </p:grpSpPr>
        <p:sp>
          <p:nvSpPr>
            <p:cNvPr id="5" name="Google Shape;110;p4">
              <a:extLst>
                <a:ext uri="{FF2B5EF4-FFF2-40B4-BE49-F238E27FC236}">
                  <a16:creationId xmlns:a16="http://schemas.microsoft.com/office/drawing/2014/main" id="{06CD7778-EEF5-4ADD-9F34-843F9EB93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525" y="3909150"/>
              <a:ext cx="1082875" cy="1310850"/>
            </a:xfrm>
            <a:custGeom>
              <a:avLst/>
              <a:gdLst>
                <a:gd name="T0" fmla="*/ 2147483646 w 43315"/>
                <a:gd name="T1" fmla="*/ 390625 h 52434"/>
                <a:gd name="T2" fmla="*/ 2147483646 w 43315"/>
                <a:gd name="T3" fmla="*/ 2147483646 h 52434"/>
                <a:gd name="T4" fmla="*/ 0 w 43315"/>
                <a:gd name="T5" fmla="*/ 2147483646 h 52434"/>
                <a:gd name="T6" fmla="*/ 0 w 43315"/>
                <a:gd name="T7" fmla="*/ 2147483646 h 524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11;p4">
              <a:extLst>
                <a:ext uri="{FF2B5EF4-FFF2-40B4-BE49-F238E27FC236}">
                  <a16:creationId xmlns:a16="http://schemas.microsoft.com/office/drawing/2014/main" id="{A3BC871D-B1B0-437F-B791-AC1EF237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300" y="3801250"/>
              <a:ext cx="118575" cy="117825"/>
            </a:xfrm>
            <a:custGeom>
              <a:avLst/>
              <a:gdLst>
                <a:gd name="T0" fmla="*/ 1852343750 w 4743"/>
                <a:gd name="T1" fmla="*/ 1057031250 h 4713"/>
                <a:gd name="T2" fmla="*/ 498828125 w 4743"/>
                <a:gd name="T3" fmla="*/ 498828125 h 4713"/>
                <a:gd name="T4" fmla="*/ 1057031250 w 4743"/>
                <a:gd name="T5" fmla="*/ 1840625000 h 4713"/>
                <a:gd name="T6" fmla="*/ 1852343750 w 4743"/>
                <a:gd name="T7" fmla="*/ 1057031250 h 47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7" name="Google Shape;112;p4">
            <a:extLst>
              <a:ext uri="{FF2B5EF4-FFF2-40B4-BE49-F238E27FC236}">
                <a16:creationId xmlns:a16="http://schemas.microsoft.com/office/drawing/2014/main" id="{A0E9D008-5755-4042-923A-19413877EFD4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-473075"/>
            <a:ext cx="1624012" cy="1439863"/>
            <a:chOff x="7619075" y="-179925"/>
            <a:chExt cx="1623175" cy="1439250"/>
          </a:xfrm>
        </p:grpSpPr>
        <p:grpSp>
          <p:nvGrpSpPr>
            <p:cNvPr id="8" name="Google Shape;113;p4">
              <a:extLst>
                <a:ext uri="{FF2B5EF4-FFF2-40B4-BE49-F238E27FC236}">
                  <a16:creationId xmlns:a16="http://schemas.microsoft.com/office/drawing/2014/main" id="{49CAADC9-04FF-4581-A4C8-3B3BD3C4A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2" name="Google Shape;114;p4">
                <a:extLst>
                  <a:ext uri="{FF2B5EF4-FFF2-40B4-BE49-F238E27FC236}">
                    <a16:creationId xmlns:a16="http://schemas.microsoft.com/office/drawing/2014/main" id="{5F7FA0E9-081B-4B63-B4A0-45AA8A46C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025" y="-443725"/>
                <a:ext cx="816925" cy="1006875"/>
              </a:xfrm>
              <a:custGeom>
                <a:avLst/>
                <a:gdLst>
                  <a:gd name="T0" fmla="*/ 390625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3" name="Google Shape;115;p4">
                <a:extLst>
                  <a:ext uri="{FF2B5EF4-FFF2-40B4-BE49-F238E27FC236}">
                    <a16:creationId xmlns:a16="http://schemas.microsoft.com/office/drawing/2014/main" id="{1061A549-DD11-4650-AE07-9362A1B73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675" y="5160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9" name="Google Shape;116;p4">
              <a:extLst>
                <a:ext uri="{FF2B5EF4-FFF2-40B4-BE49-F238E27FC236}">
                  <a16:creationId xmlns:a16="http://schemas.microsoft.com/office/drawing/2014/main" id="{9DC8B821-73FB-4146-87C9-C39184B6B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0" name="Google Shape;117;p4">
                <a:extLst>
                  <a:ext uri="{FF2B5EF4-FFF2-40B4-BE49-F238E27FC236}">
                    <a16:creationId xmlns:a16="http://schemas.microsoft.com/office/drawing/2014/main" id="{1EE2E8EE-0C6B-4F1F-9EA6-618FFC9A0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975" y="-443725"/>
                <a:ext cx="1082875" cy="1320700"/>
              </a:xfrm>
              <a:custGeom>
                <a:avLst/>
                <a:gdLst>
                  <a:gd name="T0" fmla="*/ 0 w 43315"/>
                  <a:gd name="T1" fmla="*/ 2147483646 h 52828"/>
                  <a:gd name="T2" fmla="*/ 0 w 43315"/>
                  <a:gd name="T3" fmla="*/ 2147483646 h 52828"/>
                  <a:gd name="T4" fmla="*/ 2147483646 w 43315"/>
                  <a:gd name="T5" fmla="*/ 2147483646 h 52828"/>
                  <a:gd name="T6" fmla="*/ 2147483646 w 43315"/>
                  <a:gd name="T7" fmla="*/ 0 h 528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1" name="Google Shape;118;p4">
                <a:extLst>
                  <a:ext uri="{FF2B5EF4-FFF2-40B4-BE49-F238E27FC236}">
                    <a16:creationId xmlns:a16="http://schemas.microsoft.com/office/drawing/2014/main" id="{CAE77536-253F-4C40-854F-239836BF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5" y="876950"/>
                <a:ext cx="117800" cy="118575"/>
              </a:xfrm>
              <a:custGeom>
                <a:avLst/>
                <a:gdLst>
                  <a:gd name="T0" fmla="*/ 0 w 4712"/>
                  <a:gd name="T1" fmla="*/ 795703125 h 4743"/>
                  <a:gd name="T2" fmla="*/ 1341796875 w 4712"/>
                  <a:gd name="T3" fmla="*/ 1353906250 h 4743"/>
                  <a:gd name="T4" fmla="*/ 783593750 w 4712"/>
                  <a:gd name="T5" fmla="*/ 390625 h 4743"/>
                  <a:gd name="T6" fmla="*/ 0 w 4712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oogle Shape;119;p4">
            <a:extLst>
              <a:ext uri="{FF2B5EF4-FFF2-40B4-BE49-F238E27FC236}">
                <a16:creationId xmlns:a16="http://schemas.microsoft.com/office/drawing/2014/main" id="{1AAB63EE-7A8C-4614-A3AF-D208D8A45482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4159250"/>
            <a:ext cx="930275" cy="1058863"/>
            <a:chOff x="8076400" y="4159825"/>
            <a:chExt cx="929375" cy="1057800"/>
          </a:xfrm>
        </p:grpSpPr>
        <p:sp>
          <p:nvSpPr>
            <p:cNvPr id="15" name="Google Shape;120;p4">
              <a:extLst>
                <a:ext uri="{FF2B5EF4-FFF2-40B4-BE49-F238E27FC236}">
                  <a16:creationId xmlns:a16="http://schemas.microsoft.com/office/drawing/2014/main" id="{8FDBA76C-65B0-447D-803F-15138CBC5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8975" y="4229750"/>
              <a:ext cx="826800" cy="987875"/>
            </a:xfrm>
            <a:custGeom>
              <a:avLst/>
              <a:gdLst>
                <a:gd name="T0" fmla="*/ 2147483646 w 33072"/>
                <a:gd name="T1" fmla="*/ 0 h 39515"/>
                <a:gd name="T2" fmla="*/ 0 w 33072"/>
                <a:gd name="T3" fmla="*/ 0 h 39515"/>
                <a:gd name="T4" fmla="*/ 0 w 33072"/>
                <a:gd name="T5" fmla="*/ 2147483646 h 395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21;p4">
              <a:extLst>
                <a:ext uri="{FF2B5EF4-FFF2-40B4-BE49-F238E27FC236}">
                  <a16:creationId xmlns:a16="http://schemas.microsoft.com/office/drawing/2014/main" id="{37B16307-9344-4E8F-9EDE-9FF5F599E7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76400" y="4159825"/>
              <a:ext cx="118575" cy="117825"/>
            </a:xfrm>
            <a:custGeom>
              <a:avLst/>
              <a:gdLst>
                <a:gd name="T0" fmla="*/ 1852343750 w 4743"/>
                <a:gd name="T1" fmla="*/ 1057031250 h 4713"/>
                <a:gd name="T2" fmla="*/ 498828125 w 4743"/>
                <a:gd name="T3" fmla="*/ 498828125 h 4713"/>
                <a:gd name="T4" fmla="*/ 1057031250 w 4743"/>
                <a:gd name="T5" fmla="*/ 1840625000 h 4713"/>
                <a:gd name="T6" fmla="*/ 1852343750 w 4743"/>
                <a:gd name="T7" fmla="*/ 1057031250 h 47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7" name="Google Shape;122;p4">
            <a:extLst>
              <a:ext uri="{FF2B5EF4-FFF2-40B4-BE49-F238E27FC236}">
                <a16:creationId xmlns:a16="http://schemas.microsoft.com/office/drawing/2014/main" id="{88629677-F0F7-4627-99D9-044F2CA1202E}"/>
              </a:ext>
            </a:extLst>
          </p:cNvPr>
          <p:cNvGrpSpPr>
            <a:grpSpLocks/>
          </p:cNvGrpSpPr>
          <p:nvPr/>
        </p:nvGrpSpPr>
        <p:grpSpPr bwMode="auto">
          <a:xfrm>
            <a:off x="-784225" y="3808413"/>
            <a:ext cx="1138238" cy="1417637"/>
            <a:chOff x="-784112" y="3818928"/>
            <a:chExt cx="1138350" cy="1418750"/>
          </a:xfrm>
        </p:grpSpPr>
        <p:sp>
          <p:nvSpPr>
            <p:cNvPr id="18" name="Google Shape;123;p4">
              <a:extLst>
                <a:ext uri="{FF2B5EF4-FFF2-40B4-BE49-F238E27FC236}">
                  <a16:creationId xmlns:a16="http://schemas.microsoft.com/office/drawing/2014/main" id="{366F55C2-9B33-4615-8B5A-2197AA2CD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112" y="3926828"/>
              <a:ext cx="1082875" cy="1310850"/>
            </a:xfrm>
            <a:custGeom>
              <a:avLst/>
              <a:gdLst>
                <a:gd name="T0" fmla="*/ 2147483646 w 43315"/>
                <a:gd name="T1" fmla="*/ 390625 h 52434"/>
                <a:gd name="T2" fmla="*/ 2147483646 w 43315"/>
                <a:gd name="T3" fmla="*/ 2147483646 h 52434"/>
                <a:gd name="T4" fmla="*/ 0 w 43315"/>
                <a:gd name="T5" fmla="*/ 2147483646 h 52434"/>
                <a:gd name="T6" fmla="*/ 0 w 43315"/>
                <a:gd name="T7" fmla="*/ 2147483646 h 524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24;p4">
              <a:extLst>
                <a:ext uri="{FF2B5EF4-FFF2-40B4-BE49-F238E27FC236}">
                  <a16:creationId xmlns:a16="http://schemas.microsoft.com/office/drawing/2014/main" id="{1697C721-4A91-4907-B749-3D72F527B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63" y="3818928"/>
              <a:ext cx="118575" cy="117825"/>
            </a:xfrm>
            <a:custGeom>
              <a:avLst/>
              <a:gdLst>
                <a:gd name="T0" fmla="*/ 1852343750 w 4743"/>
                <a:gd name="T1" fmla="*/ 1057031250 h 4713"/>
                <a:gd name="T2" fmla="*/ 498828125 w 4743"/>
                <a:gd name="T3" fmla="*/ 498828125 h 4713"/>
                <a:gd name="T4" fmla="*/ 1057031250 w 4743"/>
                <a:gd name="T5" fmla="*/ 1840625000 h 4713"/>
                <a:gd name="T6" fmla="*/ 1852343750 w 4743"/>
                <a:gd name="T7" fmla="*/ 1057031250 h 47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" name="Google Shape;125;p4">
            <a:extLst>
              <a:ext uri="{FF2B5EF4-FFF2-40B4-BE49-F238E27FC236}">
                <a16:creationId xmlns:a16="http://schemas.microsoft.com/office/drawing/2014/main" id="{45D1966C-36EA-442F-AF95-A65EC18F9C58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4051300"/>
            <a:ext cx="1138238" cy="1419225"/>
            <a:chOff x="-784112" y="3818928"/>
            <a:chExt cx="1138350" cy="1418750"/>
          </a:xfrm>
        </p:grpSpPr>
        <p:sp>
          <p:nvSpPr>
            <p:cNvPr id="21" name="Google Shape;126;p4">
              <a:extLst>
                <a:ext uri="{FF2B5EF4-FFF2-40B4-BE49-F238E27FC236}">
                  <a16:creationId xmlns:a16="http://schemas.microsoft.com/office/drawing/2014/main" id="{1D0E9E6C-2802-4CE6-A18E-20063A48B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112" y="3926828"/>
              <a:ext cx="1082875" cy="1310850"/>
            </a:xfrm>
            <a:custGeom>
              <a:avLst/>
              <a:gdLst>
                <a:gd name="T0" fmla="*/ 2147483646 w 43315"/>
                <a:gd name="T1" fmla="*/ 390625 h 52434"/>
                <a:gd name="T2" fmla="*/ 2147483646 w 43315"/>
                <a:gd name="T3" fmla="*/ 2147483646 h 52434"/>
                <a:gd name="T4" fmla="*/ 0 w 43315"/>
                <a:gd name="T5" fmla="*/ 2147483646 h 52434"/>
                <a:gd name="T6" fmla="*/ 0 w 43315"/>
                <a:gd name="T7" fmla="*/ 2147483646 h 524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27;p4">
              <a:extLst>
                <a:ext uri="{FF2B5EF4-FFF2-40B4-BE49-F238E27FC236}">
                  <a16:creationId xmlns:a16="http://schemas.microsoft.com/office/drawing/2014/main" id="{6910DBA4-ACEE-49E5-91D3-826C8827F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63" y="3818928"/>
              <a:ext cx="118575" cy="117825"/>
            </a:xfrm>
            <a:custGeom>
              <a:avLst/>
              <a:gdLst>
                <a:gd name="T0" fmla="*/ 1852343750 w 4743"/>
                <a:gd name="T1" fmla="*/ 1057031250 h 4713"/>
                <a:gd name="T2" fmla="*/ 498828125 w 4743"/>
                <a:gd name="T3" fmla="*/ 498828125 h 4713"/>
                <a:gd name="T4" fmla="*/ 1057031250 w 4743"/>
                <a:gd name="T5" fmla="*/ 1840625000 h 4713"/>
                <a:gd name="T6" fmla="*/ 1852343750 w 4743"/>
                <a:gd name="T7" fmla="*/ 1057031250 h 47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108;p4">
            <a:extLst>
              <a:ext uri="{FF2B5EF4-FFF2-40B4-BE49-F238E27FC236}">
                <a16:creationId xmlns:a16="http://schemas.microsoft.com/office/drawing/2014/main" id="{CA235DE5-0DC2-4FA6-9137-1B7DA775E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404225" y="4673600"/>
            <a:ext cx="549275" cy="393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434343"/>
                </a:solidFill>
                <a:latin typeface="Josefin Slab SemiBold" pitchFamily="2" charset="0"/>
                <a:sym typeface="Josefin Slab SemiBold" pitchFamily="2" charset="0"/>
              </a:defRPr>
            </a:lvl1pPr>
          </a:lstStyle>
          <a:p>
            <a:pPr>
              <a:defRPr/>
            </a:pPr>
            <a:fld id="{3DFB8597-7419-49EF-8346-0EE5316EF9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26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7;p7">
            <a:extLst>
              <a:ext uri="{FF2B5EF4-FFF2-40B4-BE49-F238E27FC236}">
                <a16:creationId xmlns:a16="http://schemas.microsoft.com/office/drawing/2014/main" id="{742BD111-127C-4BC5-89CD-D6CFF126957C}"/>
              </a:ext>
            </a:extLst>
          </p:cNvPr>
          <p:cNvGrpSpPr>
            <a:grpSpLocks/>
          </p:cNvGrpSpPr>
          <p:nvPr/>
        </p:nvGrpSpPr>
        <p:grpSpPr bwMode="auto">
          <a:xfrm>
            <a:off x="-241300" y="4543425"/>
            <a:ext cx="2014538" cy="473075"/>
            <a:chOff x="-35118" y="4342063"/>
            <a:chExt cx="2014791" cy="473128"/>
          </a:xfrm>
        </p:grpSpPr>
        <p:sp>
          <p:nvSpPr>
            <p:cNvPr id="5" name="Google Shape;178;p7">
              <a:extLst>
                <a:ext uri="{FF2B5EF4-FFF2-40B4-BE49-F238E27FC236}">
                  <a16:creationId xmlns:a16="http://schemas.microsoft.com/office/drawing/2014/main" id="{85E51FCC-0DB9-4320-82A6-E43E69FC18A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79;p7">
              <a:extLst>
                <a:ext uri="{FF2B5EF4-FFF2-40B4-BE49-F238E27FC236}">
                  <a16:creationId xmlns:a16="http://schemas.microsoft.com/office/drawing/2014/main" id="{1ADD9CAE-460C-4CAC-81B1-821F114A8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7" name="Google Shape;180;p7">
            <a:extLst>
              <a:ext uri="{FF2B5EF4-FFF2-40B4-BE49-F238E27FC236}">
                <a16:creationId xmlns:a16="http://schemas.microsoft.com/office/drawing/2014/main" id="{9B99F7AE-B8A4-4F78-9DA3-ABFC07F241D1}"/>
              </a:ext>
            </a:extLst>
          </p:cNvPr>
          <p:cNvGrpSpPr>
            <a:grpSpLocks/>
          </p:cNvGrpSpPr>
          <p:nvPr/>
        </p:nvGrpSpPr>
        <p:grpSpPr bwMode="auto">
          <a:xfrm>
            <a:off x="-185738" y="4794250"/>
            <a:ext cx="2014538" cy="473075"/>
            <a:chOff x="-35118" y="4342063"/>
            <a:chExt cx="2014791" cy="473128"/>
          </a:xfrm>
        </p:grpSpPr>
        <p:sp>
          <p:nvSpPr>
            <p:cNvPr id="8" name="Google Shape;181;p7">
              <a:extLst>
                <a:ext uri="{FF2B5EF4-FFF2-40B4-BE49-F238E27FC236}">
                  <a16:creationId xmlns:a16="http://schemas.microsoft.com/office/drawing/2014/main" id="{D4740377-7EC2-4ADE-94C4-E8F48E055A0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82;p7">
              <a:extLst>
                <a:ext uri="{FF2B5EF4-FFF2-40B4-BE49-F238E27FC236}">
                  <a16:creationId xmlns:a16="http://schemas.microsoft.com/office/drawing/2014/main" id="{B4F8A8FE-F73B-4B99-B29C-69A2AF65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0" name="Google Shape;183;p7">
            <a:extLst>
              <a:ext uri="{FF2B5EF4-FFF2-40B4-BE49-F238E27FC236}">
                <a16:creationId xmlns:a16="http://schemas.microsoft.com/office/drawing/2014/main" id="{EC61796B-C9BD-4A7E-BBA0-5F33E5BADAD5}"/>
              </a:ext>
            </a:extLst>
          </p:cNvPr>
          <p:cNvGrpSpPr>
            <a:grpSpLocks/>
          </p:cNvGrpSpPr>
          <p:nvPr/>
        </p:nvGrpSpPr>
        <p:grpSpPr bwMode="auto">
          <a:xfrm>
            <a:off x="-26988" y="9525"/>
            <a:ext cx="1697038" cy="576263"/>
            <a:chOff x="-27101" y="9826"/>
            <a:chExt cx="1697125" cy="576045"/>
          </a:xfrm>
        </p:grpSpPr>
        <p:grpSp>
          <p:nvGrpSpPr>
            <p:cNvPr id="11" name="Google Shape;184;p7">
              <a:extLst>
                <a:ext uri="{FF2B5EF4-FFF2-40B4-BE49-F238E27FC236}">
                  <a16:creationId xmlns:a16="http://schemas.microsoft.com/office/drawing/2014/main" id="{9AC56ABB-9876-491C-BA83-659EC517BE49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6" name="Google Shape;185;p7">
                <a:extLst>
                  <a:ext uri="{FF2B5EF4-FFF2-40B4-BE49-F238E27FC236}">
                    <a16:creationId xmlns:a16="http://schemas.microsoft.com/office/drawing/2014/main" id="{B12C22C8-4ED5-44ED-88F0-E465ACE47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13" y="249370"/>
                <a:ext cx="334005" cy="1407885"/>
              </a:xfrm>
              <a:custGeom>
                <a:avLst/>
                <a:gdLst>
                  <a:gd name="T0" fmla="*/ 2147483646 w 7478"/>
                  <a:gd name="T1" fmla="*/ 0 h 31521"/>
                  <a:gd name="T2" fmla="*/ 2147483646 w 7478"/>
                  <a:gd name="T3" fmla="*/ 2147483646 h 31521"/>
                  <a:gd name="T4" fmla="*/ 2147483646 w 7478"/>
                  <a:gd name="T5" fmla="*/ 2147483646 h 31521"/>
                  <a:gd name="T6" fmla="*/ 485534287 w 7478"/>
                  <a:gd name="T7" fmla="*/ 2147483646 h 31521"/>
                  <a:gd name="T8" fmla="*/ 123410470 w 7478"/>
                  <a:gd name="T9" fmla="*/ 2147483646 h 31521"/>
                  <a:gd name="T10" fmla="*/ 4009891 w 7478"/>
                  <a:gd name="T11" fmla="*/ 2147483646 h 31521"/>
                  <a:gd name="T12" fmla="*/ 4009891 w 7478"/>
                  <a:gd name="T13" fmla="*/ 2147483646 h 31521"/>
                  <a:gd name="T14" fmla="*/ 4009891 w 7478"/>
                  <a:gd name="T15" fmla="*/ 2147483646 h 31521"/>
                  <a:gd name="T16" fmla="*/ 2147483646 w 7478"/>
                  <a:gd name="T17" fmla="*/ 2147483646 h 31521"/>
                  <a:gd name="T18" fmla="*/ 2147483646 w 7478"/>
                  <a:gd name="T19" fmla="*/ 2147483646 h 31521"/>
                  <a:gd name="T20" fmla="*/ 2147483646 w 7478"/>
                  <a:gd name="T21" fmla="*/ 2147483646 h 31521"/>
                  <a:gd name="T22" fmla="*/ 2147483646 w 7478"/>
                  <a:gd name="T23" fmla="*/ 2147483646 h 31521"/>
                  <a:gd name="T24" fmla="*/ 2147483646 w 7478"/>
                  <a:gd name="T25" fmla="*/ 2147483646 h 31521"/>
                  <a:gd name="T26" fmla="*/ 2147483646 w 7478"/>
                  <a:gd name="T27" fmla="*/ 0 h 31521"/>
                  <a:gd name="T28" fmla="*/ 2147483646 w 7478"/>
                  <a:gd name="T29" fmla="*/ 0 h 3152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7" name="Google Shape;186;p7">
                <a:extLst>
                  <a:ext uri="{FF2B5EF4-FFF2-40B4-BE49-F238E27FC236}">
                    <a16:creationId xmlns:a16="http://schemas.microsoft.com/office/drawing/2014/main" id="{31FEEF67-5E7C-49C5-815A-62CC9D4FC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88" y="140933"/>
                <a:ext cx="118575" cy="117825"/>
              </a:xfrm>
              <a:custGeom>
                <a:avLst/>
                <a:gdLst>
                  <a:gd name="T0" fmla="*/ 1852343750 w 4743"/>
                  <a:gd name="T1" fmla="*/ 1057031250 h 4713"/>
                  <a:gd name="T2" fmla="*/ 498828125 w 4743"/>
                  <a:gd name="T3" fmla="*/ 498828125 h 4713"/>
                  <a:gd name="T4" fmla="*/ 1057031250 w 4743"/>
                  <a:gd name="T5" fmla="*/ 1840625000 h 4713"/>
                  <a:gd name="T6" fmla="*/ 1852343750 w 4743"/>
                  <a:gd name="T7" fmla="*/ 1057031250 h 47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" name="Google Shape;187;p7">
                <a:extLst>
                  <a:ext uri="{FF2B5EF4-FFF2-40B4-BE49-F238E27FC236}">
                    <a16:creationId xmlns:a16="http://schemas.microsoft.com/office/drawing/2014/main" id="{A5EC08C6-4D92-46EB-9916-151A25300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36" y="1637488"/>
                <a:ext cx="118575" cy="117825"/>
              </a:xfrm>
              <a:custGeom>
                <a:avLst/>
                <a:gdLst>
                  <a:gd name="T0" fmla="*/ 1852343750 w 4743"/>
                  <a:gd name="T1" fmla="*/ 1057031250 h 4713"/>
                  <a:gd name="T2" fmla="*/ 498828125 w 4743"/>
                  <a:gd name="T3" fmla="*/ 498828125 h 4713"/>
                  <a:gd name="T4" fmla="*/ 1057031250 w 4743"/>
                  <a:gd name="T5" fmla="*/ 1840625000 h 4713"/>
                  <a:gd name="T6" fmla="*/ 1852343750 w 4743"/>
                  <a:gd name="T7" fmla="*/ 1057031250 h 47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2" name="Google Shape;188;p7">
              <a:extLst>
                <a:ext uri="{FF2B5EF4-FFF2-40B4-BE49-F238E27FC236}">
                  <a16:creationId xmlns:a16="http://schemas.microsoft.com/office/drawing/2014/main" id="{0556C626-E005-4CCE-91C7-4C60FE0365C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3" name="Google Shape;189;p7">
                <a:extLst>
                  <a:ext uri="{FF2B5EF4-FFF2-40B4-BE49-F238E27FC236}">
                    <a16:creationId xmlns:a16="http://schemas.microsoft.com/office/drawing/2014/main" id="{F286AB3F-40CA-4689-93DC-D2BB6B8C7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597" y="176034"/>
                <a:ext cx="334050" cy="1481225"/>
              </a:xfrm>
              <a:custGeom>
                <a:avLst/>
                <a:gdLst>
                  <a:gd name="T0" fmla="*/ 2147483646 w 7479"/>
                  <a:gd name="T1" fmla="*/ 4009889 h 33163"/>
                  <a:gd name="T2" fmla="*/ 2147483646 w 7479"/>
                  <a:gd name="T3" fmla="*/ 2147483646 h 33163"/>
                  <a:gd name="T4" fmla="*/ 2147483646 w 7479"/>
                  <a:gd name="T5" fmla="*/ 2147483646 h 33163"/>
                  <a:gd name="T6" fmla="*/ 485535266 w 7479"/>
                  <a:gd name="T7" fmla="*/ 2147483646 h 33163"/>
                  <a:gd name="T8" fmla="*/ 4009895 w 7479"/>
                  <a:gd name="T9" fmla="*/ 2147483646 h 33163"/>
                  <a:gd name="T10" fmla="*/ 4009895 w 7479"/>
                  <a:gd name="T11" fmla="*/ 2147483646 h 33163"/>
                  <a:gd name="T12" fmla="*/ 4009895 w 7479"/>
                  <a:gd name="T13" fmla="*/ 2147483646 h 33163"/>
                  <a:gd name="T14" fmla="*/ 2147483646 w 7479"/>
                  <a:gd name="T15" fmla="*/ 2147483646 h 33163"/>
                  <a:gd name="T16" fmla="*/ 2147483646 w 7479"/>
                  <a:gd name="T17" fmla="*/ 2147483646 h 33163"/>
                  <a:gd name="T18" fmla="*/ 2147483646 w 7479"/>
                  <a:gd name="T19" fmla="*/ 2147483646 h 33163"/>
                  <a:gd name="T20" fmla="*/ 2147483646 w 7479"/>
                  <a:gd name="T21" fmla="*/ 2147483646 h 33163"/>
                  <a:gd name="T22" fmla="*/ 2147483646 w 7479"/>
                  <a:gd name="T23" fmla="*/ 2147483646 h 33163"/>
                  <a:gd name="T24" fmla="*/ 2147483646 w 7479"/>
                  <a:gd name="T25" fmla="*/ 4009889 h 33163"/>
                  <a:gd name="T26" fmla="*/ 2147483646 w 7479"/>
                  <a:gd name="T27" fmla="*/ 4009889 h 3316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4" name="Google Shape;190;p7">
                <a:extLst>
                  <a:ext uri="{FF2B5EF4-FFF2-40B4-BE49-F238E27FC236}">
                    <a16:creationId xmlns:a16="http://schemas.microsoft.com/office/drawing/2014/main" id="{11A4E7D9-8439-432B-A725-34FC92DEE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86" y="58200"/>
                <a:ext cx="118575" cy="117825"/>
              </a:xfrm>
              <a:custGeom>
                <a:avLst/>
                <a:gdLst>
                  <a:gd name="T0" fmla="*/ 1852343750 w 4743"/>
                  <a:gd name="T1" fmla="*/ 1057031250 h 4713"/>
                  <a:gd name="T2" fmla="*/ 498828125 w 4743"/>
                  <a:gd name="T3" fmla="*/ 498828125 h 4713"/>
                  <a:gd name="T4" fmla="*/ 1057031250 w 4743"/>
                  <a:gd name="T5" fmla="*/ 1840625000 h 4713"/>
                  <a:gd name="T6" fmla="*/ 1852343750 w 4743"/>
                  <a:gd name="T7" fmla="*/ 1057031250 h 47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5" name="Google Shape;191;p7">
                <a:extLst>
                  <a:ext uri="{FF2B5EF4-FFF2-40B4-BE49-F238E27FC236}">
                    <a16:creationId xmlns:a16="http://schemas.microsoft.com/office/drawing/2014/main" id="{D9A92B08-4838-4E5A-A7D0-25DD19E77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61" y="1637500"/>
                <a:ext cx="118575" cy="117825"/>
              </a:xfrm>
              <a:custGeom>
                <a:avLst/>
                <a:gdLst>
                  <a:gd name="T0" fmla="*/ 1852343750 w 4743"/>
                  <a:gd name="T1" fmla="*/ 1057031250 h 4713"/>
                  <a:gd name="T2" fmla="*/ 498828125 w 4743"/>
                  <a:gd name="T3" fmla="*/ 498828125 h 4713"/>
                  <a:gd name="T4" fmla="*/ 1057031250 w 4743"/>
                  <a:gd name="T5" fmla="*/ 1840625000 h 4713"/>
                  <a:gd name="T6" fmla="*/ 1852343750 w 4743"/>
                  <a:gd name="T7" fmla="*/ 1057031250 h 47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oogle Shape;192;p7">
            <a:extLst>
              <a:ext uri="{FF2B5EF4-FFF2-40B4-BE49-F238E27FC236}">
                <a16:creationId xmlns:a16="http://schemas.microsoft.com/office/drawing/2014/main" id="{45ED036B-6135-44B6-AC9E-708E2854102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3938" y="76200"/>
            <a:ext cx="2016125" cy="473075"/>
            <a:chOff x="-35118" y="4342063"/>
            <a:chExt cx="2014791" cy="473128"/>
          </a:xfrm>
        </p:grpSpPr>
        <p:sp>
          <p:nvSpPr>
            <p:cNvPr id="20" name="Google Shape;193;p7">
              <a:extLst>
                <a:ext uri="{FF2B5EF4-FFF2-40B4-BE49-F238E27FC236}">
                  <a16:creationId xmlns:a16="http://schemas.microsoft.com/office/drawing/2014/main" id="{61002652-171B-4CE0-97AE-E28A9FF1680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4;p7">
              <a:extLst>
                <a:ext uri="{FF2B5EF4-FFF2-40B4-BE49-F238E27FC236}">
                  <a16:creationId xmlns:a16="http://schemas.microsoft.com/office/drawing/2014/main" id="{60378830-F4D9-4DED-9954-3DC44858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95;p7">
            <a:extLst>
              <a:ext uri="{FF2B5EF4-FFF2-40B4-BE49-F238E27FC236}">
                <a16:creationId xmlns:a16="http://schemas.microsoft.com/office/drawing/2014/main" id="{29676438-4CD5-4A59-AAA4-532CB0AF749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72363" y="479425"/>
            <a:ext cx="2014537" cy="473075"/>
            <a:chOff x="-35118" y="4342063"/>
            <a:chExt cx="2014791" cy="473128"/>
          </a:xfrm>
        </p:grpSpPr>
        <p:sp>
          <p:nvSpPr>
            <p:cNvPr id="23" name="Google Shape;196;p7">
              <a:extLst>
                <a:ext uri="{FF2B5EF4-FFF2-40B4-BE49-F238E27FC236}">
                  <a16:creationId xmlns:a16="http://schemas.microsoft.com/office/drawing/2014/main" id="{2D1DDDE6-6C1B-44C6-B611-807101CB7C0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97;p7">
              <a:extLst>
                <a:ext uri="{FF2B5EF4-FFF2-40B4-BE49-F238E27FC236}">
                  <a16:creationId xmlns:a16="http://schemas.microsoft.com/office/drawing/2014/main" id="{A5AF4E34-F59B-4662-9E2B-D6BE7BFBD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5" name="Google Shape;198;p7">
            <a:extLst>
              <a:ext uri="{FF2B5EF4-FFF2-40B4-BE49-F238E27FC236}">
                <a16:creationId xmlns:a16="http://schemas.microsoft.com/office/drawing/2014/main" id="{9059AB6C-9932-4438-B5C9-B14AD25010E8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6229350" y="4537075"/>
            <a:ext cx="920750" cy="1077913"/>
            <a:chOff x="4679675" y="-443725"/>
            <a:chExt cx="920275" cy="1078300"/>
          </a:xfrm>
        </p:grpSpPr>
        <p:sp>
          <p:nvSpPr>
            <p:cNvPr id="26" name="Google Shape;199;p7">
              <a:extLst>
                <a:ext uri="{FF2B5EF4-FFF2-40B4-BE49-F238E27FC236}">
                  <a16:creationId xmlns:a16="http://schemas.microsoft.com/office/drawing/2014/main" id="{97C7A74A-9EA1-480D-AF50-6370FCD2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00;p7">
              <a:extLst>
                <a:ext uri="{FF2B5EF4-FFF2-40B4-BE49-F238E27FC236}">
                  <a16:creationId xmlns:a16="http://schemas.microsoft.com/office/drawing/2014/main" id="{253431FE-A90E-4D62-9CAC-846EAE14A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8" name="Google Shape;201;p7">
            <a:extLst>
              <a:ext uri="{FF2B5EF4-FFF2-40B4-BE49-F238E27FC236}">
                <a16:creationId xmlns:a16="http://schemas.microsoft.com/office/drawing/2014/main" id="{28370313-D191-4C57-93FB-88EDCEFDD15C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6724650" y="4140200"/>
            <a:ext cx="1128713" cy="1439863"/>
            <a:chOff x="5173625" y="-443725"/>
            <a:chExt cx="1129225" cy="1439250"/>
          </a:xfrm>
        </p:grpSpPr>
        <p:sp>
          <p:nvSpPr>
            <p:cNvPr id="29" name="Google Shape;202;p7">
              <a:extLst>
                <a:ext uri="{FF2B5EF4-FFF2-40B4-BE49-F238E27FC236}">
                  <a16:creationId xmlns:a16="http://schemas.microsoft.com/office/drawing/2014/main" id="{DC9A7C8A-760A-47BC-81D4-C56FFBA18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203;p7">
              <a:extLst>
                <a:ext uri="{FF2B5EF4-FFF2-40B4-BE49-F238E27FC236}">
                  <a16:creationId xmlns:a16="http://schemas.microsoft.com/office/drawing/2014/main" id="{51E70301-4CBC-460E-8947-30ED7E5BF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331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98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9;p14">
            <a:extLst>
              <a:ext uri="{FF2B5EF4-FFF2-40B4-BE49-F238E27FC236}">
                <a16:creationId xmlns:a16="http://schemas.microsoft.com/office/drawing/2014/main" id="{411E9B07-9604-4B54-9B73-8C4F776C496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86663" y="1582738"/>
            <a:ext cx="2290762" cy="1517650"/>
            <a:chOff x="-736445" y="1581995"/>
            <a:chExt cx="2290315" cy="1518337"/>
          </a:xfrm>
        </p:grpSpPr>
        <p:sp>
          <p:nvSpPr>
            <p:cNvPr id="5" name="Google Shape;340;p14">
              <a:extLst>
                <a:ext uri="{FF2B5EF4-FFF2-40B4-BE49-F238E27FC236}">
                  <a16:creationId xmlns:a16="http://schemas.microsoft.com/office/drawing/2014/main" id="{03A40511-7F84-42E0-B520-998D179DC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79" y="2803495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grpSp>
          <p:nvGrpSpPr>
            <p:cNvPr id="6" name="Google Shape;341;p14">
              <a:extLst>
                <a:ext uri="{FF2B5EF4-FFF2-40B4-BE49-F238E27FC236}">
                  <a16:creationId xmlns:a16="http://schemas.microsoft.com/office/drawing/2014/main" id="{5BF617A6-0F23-40D8-A0F6-3611064C0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7" name="Google Shape;342;p14">
                <a:extLst>
                  <a:ext uri="{FF2B5EF4-FFF2-40B4-BE49-F238E27FC236}">
                    <a16:creationId xmlns:a16="http://schemas.microsoft.com/office/drawing/2014/main" id="{37660A99-5D24-4BD6-B136-0F346C5E5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732" y="2486098"/>
                <a:ext cx="1862289" cy="395491"/>
              </a:xfrm>
              <a:custGeom>
                <a:avLst/>
                <a:gdLst>
                  <a:gd name="T0" fmla="*/ 45786041 w 22615"/>
                  <a:gd name="T1" fmla="*/ 0 h 4803"/>
                  <a:gd name="T2" fmla="*/ 45786041 w 22615"/>
                  <a:gd name="T3" fmla="*/ 2147483646 h 4803"/>
                  <a:gd name="T4" fmla="*/ 2147483646 w 22615"/>
                  <a:gd name="T5" fmla="*/ 2147483646 h 4803"/>
                  <a:gd name="T6" fmla="*/ 2147483646 w 22615"/>
                  <a:gd name="T7" fmla="*/ 2147483646 h 4803"/>
                  <a:gd name="T8" fmla="*/ 2147483646 w 22615"/>
                  <a:gd name="T9" fmla="*/ 2147483646 h 4803"/>
                  <a:gd name="T10" fmla="*/ 2147483646 w 22615"/>
                  <a:gd name="T11" fmla="*/ 2147483646 h 4803"/>
                  <a:gd name="T12" fmla="*/ 2147483646 w 22615"/>
                  <a:gd name="T13" fmla="*/ 2147483646 h 4803"/>
                  <a:gd name="T14" fmla="*/ 2147483646 w 22615"/>
                  <a:gd name="T15" fmla="*/ 2147483646 h 4803"/>
                  <a:gd name="T16" fmla="*/ 2147483646 w 22615"/>
                  <a:gd name="T17" fmla="*/ 2147483646 h 4803"/>
                  <a:gd name="T18" fmla="*/ 2147483646 w 22615"/>
                  <a:gd name="T19" fmla="*/ 2147483646 h 4803"/>
                  <a:gd name="T20" fmla="*/ 2147483646 w 22615"/>
                  <a:gd name="T21" fmla="*/ 2147483646 h 4803"/>
                  <a:gd name="T22" fmla="*/ 2147483646 w 22615"/>
                  <a:gd name="T23" fmla="*/ 2147483646 h 4803"/>
                  <a:gd name="T24" fmla="*/ 2147483646 w 22615"/>
                  <a:gd name="T25" fmla="*/ 2147483646 h 4803"/>
                  <a:gd name="T26" fmla="*/ 2147483646 w 22615"/>
                  <a:gd name="T27" fmla="*/ 1425351787 h 4803"/>
                  <a:gd name="T28" fmla="*/ 2147483646 w 22615"/>
                  <a:gd name="T29" fmla="*/ 0 h 4803"/>
                  <a:gd name="T30" fmla="*/ 45786041 w 22615"/>
                  <a:gd name="T31" fmla="*/ 0 h 48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grpSp>
            <p:nvGrpSpPr>
              <p:cNvPr id="8" name="Google Shape;343;p14">
                <a:extLst>
                  <a:ext uri="{FF2B5EF4-FFF2-40B4-BE49-F238E27FC236}">
                    <a16:creationId xmlns:a16="http://schemas.microsoft.com/office/drawing/2014/main" id="{F4499C5B-5105-48A4-AE92-8C84BC28DD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18" name="Google Shape;344;p14">
                  <a:extLst>
                    <a:ext uri="{FF2B5EF4-FFF2-40B4-BE49-F238E27FC236}">
                      <a16:creationId xmlns:a16="http://schemas.microsoft.com/office/drawing/2014/main" id="{63B3025E-82A5-4B54-B33F-5351BA3EB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1622561"/>
                  <a:ext cx="2202713" cy="395573"/>
                </a:xfrm>
                <a:custGeom>
                  <a:avLst/>
                  <a:gdLst>
                    <a:gd name="T0" fmla="*/ 2147483646 w 26749"/>
                    <a:gd name="T1" fmla="*/ 45780411 h 4804"/>
                    <a:gd name="T2" fmla="*/ 2147483646 w 26749"/>
                    <a:gd name="T3" fmla="*/ 2147483646 h 4804"/>
                    <a:gd name="T4" fmla="*/ 2147483646 w 26749"/>
                    <a:gd name="T5" fmla="*/ 2147483646 h 4804"/>
                    <a:gd name="T6" fmla="*/ 2147483646 w 26749"/>
                    <a:gd name="T7" fmla="*/ 2147483646 h 4804"/>
                    <a:gd name="T8" fmla="*/ 45786028 w 26749"/>
                    <a:gd name="T9" fmla="*/ 2147483646 h 4804"/>
                    <a:gd name="T10" fmla="*/ 45786028 w 26749"/>
                    <a:gd name="T11" fmla="*/ 2147483646 h 4804"/>
                    <a:gd name="T12" fmla="*/ 2147483646 w 26749"/>
                    <a:gd name="T13" fmla="*/ 2147483646 h 4804"/>
                    <a:gd name="T14" fmla="*/ 2147483646 w 26749"/>
                    <a:gd name="T15" fmla="*/ 2147483646 h 4804"/>
                    <a:gd name="T16" fmla="*/ 2147483646 w 26749"/>
                    <a:gd name="T17" fmla="*/ 2147483646 h 4804"/>
                    <a:gd name="T18" fmla="*/ 2147483646 w 26749"/>
                    <a:gd name="T19" fmla="*/ 2147483646 h 4804"/>
                    <a:gd name="T20" fmla="*/ 2147483646 w 26749"/>
                    <a:gd name="T21" fmla="*/ 2147483646 h 4804"/>
                    <a:gd name="T22" fmla="*/ 2147483646 w 26749"/>
                    <a:gd name="T23" fmla="*/ 2147483646 h 4804"/>
                    <a:gd name="T24" fmla="*/ 2147483646 w 26749"/>
                    <a:gd name="T25" fmla="*/ 45780411 h 4804"/>
                    <a:gd name="T26" fmla="*/ 2147483646 w 26749"/>
                    <a:gd name="T27" fmla="*/ 45780411 h 480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lnTo>
                        <a:pt x="14803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19" name="Google Shape;345;p14">
                  <a:extLst>
                    <a:ext uri="{FF2B5EF4-FFF2-40B4-BE49-F238E27FC236}">
                      <a16:creationId xmlns:a16="http://schemas.microsoft.com/office/drawing/2014/main" id="{989C36A8-841C-4700-A3A2-E178AE9E6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6008" y="1582220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oogle Shape;346;p14">
                <a:extLst>
                  <a:ext uri="{FF2B5EF4-FFF2-40B4-BE49-F238E27FC236}">
                    <a16:creationId xmlns:a16="http://schemas.microsoft.com/office/drawing/2014/main" id="{CC682F90-EE63-487A-B59A-4F31A12A75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16" name="Google Shape;347;p14">
                  <a:extLst>
                    <a:ext uri="{FF2B5EF4-FFF2-40B4-BE49-F238E27FC236}">
                      <a16:creationId xmlns:a16="http://schemas.microsoft.com/office/drawing/2014/main" id="{8F5840AB-1EAE-4045-9FBC-23C489495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1805281"/>
                  <a:ext cx="1862289" cy="395573"/>
                </a:xfrm>
                <a:custGeom>
                  <a:avLst/>
                  <a:gdLst>
                    <a:gd name="T0" fmla="*/ 2147483646 w 22615"/>
                    <a:gd name="T1" fmla="*/ 45780411 h 4804"/>
                    <a:gd name="T2" fmla="*/ 2147483646 w 22615"/>
                    <a:gd name="T3" fmla="*/ 2147483646 h 4804"/>
                    <a:gd name="T4" fmla="*/ 2147483646 w 22615"/>
                    <a:gd name="T5" fmla="*/ 2147483646 h 4804"/>
                    <a:gd name="T6" fmla="*/ 2147483646 w 22615"/>
                    <a:gd name="T7" fmla="*/ 2147483646 h 4804"/>
                    <a:gd name="T8" fmla="*/ 2147483646 w 22615"/>
                    <a:gd name="T9" fmla="*/ 2147483646 h 4804"/>
                    <a:gd name="T10" fmla="*/ 45786041 w 22615"/>
                    <a:gd name="T11" fmla="*/ 2147483646 h 4804"/>
                    <a:gd name="T12" fmla="*/ 45786041 w 22615"/>
                    <a:gd name="T13" fmla="*/ 2147483646 h 4804"/>
                    <a:gd name="T14" fmla="*/ 2147483646 w 22615"/>
                    <a:gd name="T15" fmla="*/ 2147483646 h 4804"/>
                    <a:gd name="T16" fmla="*/ 2147483646 w 22615"/>
                    <a:gd name="T17" fmla="*/ 2147483646 h 4804"/>
                    <a:gd name="T18" fmla="*/ 2147483646 w 22615"/>
                    <a:gd name="T19" fmla="*/ 2147483646 h 4804"/>
                    <a:gd name="T20" fmla="*/ 2147483646 w 22615"/>
                    <a:gd name="T21" fmla="*/ 2147483646 h 4804"/>
                    <a:gd name="T22" fmla="*/ 2147483646 w 22615"/>
                    <a:gd name="T23" fmla="*/ 2147483646 h 4804"/>
                    <a:gd name="T24" fmla="*/ 2147483646 w 22615"/>
                    <a:gd name="T25" fmla="*/ 2147483646 h 4804"/>
                    <a:gd name="T26" fmla="*/ 2147483646 w 22615"/>
                    <a:gd name="T27" fmla="*/ 2147483646 h 4804"/>
                    <a:gd name="T28" fmla="*/ 2147483646 w 22615"/>
                    <a:gd name="T29" fmla="*/ 45780411 h 4804"/>
                    <a:gd name="T30" fmla="*/ 2147483646 w 22615"/>
                    <a:gd name="T31" fmla="*/ 45780411 h 480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lnTo>
                        <a:pt x="15867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17" name="Google Shape;348;p14">
                  <a:extLst>
                    <a:ext uri="{FF2B5EF4-FFF2-40B4-BE49-F238E27FC236}">
                      <a16:creationId xmlns:a16="http://schemas.microsoft.com/office/drawing/2014/main" id="{4E514BD4-F0D1-4C8F-B977-5D2A73691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4575" y="1759770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" name="Google Shape;349;p14">
                <a:extLst>
                  <a:ext uri="{FF2B5EF4-FFF2-40B4-BE49-F238E27FC236}">
                    <a16:creationId xmlns:a16="http://schemas.microsoft.com/office/drawing/2014/main" id="{C85CF0B5-CE0B-46C6-B75E-A133FF111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14" name="Google Shape;350;p14">
                  <a:extLst>
                    <a:ext uri="{FF2B5EF4-FFF2-40B4-BE49-F238E27FC236}">
                      <a16:creationId xmlns:a16="http://schemas.microsoft.com/office/drawing/2014/main" id="{1809C507-8B68-4640-AC6E-6DBB8AF36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90503" y="2338374"/>
                  <a:ext cx="1474350" cy="32608"/>
                </a:xfrm>
                <a:custGeom>
                  <a:avLst/>
                  <a:gdLst>
                    <a:gd name="T0" fmla="*/ 0 w 17904"/>
                    <a:gd name="T1" fmla="*/ 45781550 h 396"/>
                    <a:gd name="T2" fmla="*/ 0 w 17904"/>
                    <a:gd name="T3" fmla="*/ 2147483646 h 396"/>
                    <a:gd name="T4" fmla="*/ 2147483646 w 17904"/>
                    <a:gd name="T5" fmla="*/ 2147483646 h 396"/>
                    <a:gd name="T6" fmla="*/ 2147483646 w 17904"/>
                    <a:gd name="T7" fmla="*/ 45781550 h 396"/>
                    <a:gd name="T8" fmla="*/ 0 w 17904"/>
                    <a:gd name="T9" fmla="*/ 45781550 h 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15" name="Google Shape;351;p14">
                  <a:extLst>
                    <a:ext uri="{FF2B5EF4-FFF2-40B4-BE49-F238E27FC236}">
                      <a16:creationId xmlns:a16="http://schemas.microsoft.com/office/drawing/2014/main" id="{C8E831D7-8FF3-4646-ACC3-5ABBC332B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700" y="2295383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oogle Shape;352;p14">
                <a:extLst>
                  <a:ext uri="{FF2B5EF4-FFF2-40B4-BE49-F238E27FC236}">
                    <a16:creationId xmlns:a16="http://schemas.microsoft.com/office/drawing/2014/main" id="{8ADDC8C6-812B-43E1-B3DC-CF7269F01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12" name="Google Shape;353;p14">
                  <a:extLst>
                    <a:ext uri="{FF2B5EF4-FFF2-40B4-BE49-F238E27FC236}">
                      <a16:creationId xmlns:a16="http://schemas.microsoft.com/office/drawing/2014/main" id="{EECE1ADC-FBB2-4D5B-9979-1C3E4700E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2666266"/>
                  <a:ext cx="2165163" cy="393021"/>
                </a:xfrm>
                <a:custGeom>
                  <a:avLst/>
                  <a:gdLst>
                    <a:gd name="T0" fmla="*/ 45786037 w 26293"/>
                    <a:gd name="T1" fmla="*/ 45780565 h 4773"/>
                    <a:gd name="T2" fmla="*/ 45786037 w 26293"/>
                    <a:gd name="T3" fmla="*/ 2147483646 h 4773"/>
                    <a:gd name="T4" fmla="*/ 2147483646 w 26293"/>
                    <a:gd name="T5" fmla="*/ 2147483646 h 4773"/>
                    <a:gd name="T6" fmla="*/ 2147483646 w 26293"/>
                    <a:gd name="T7" fmla="*/ 2147483646 h 4773"/>
                    <a:gd name="T8" fmla="*/ 2147483646 w 26293"/>
                    <a:gd name="T9" fmla="*/ 2147483646 h 4773"/>
                    <a:gd name="T10" fmla="*/ 2147483646 w 26293"/>
                    <a:gd name="T11" fmla="*/ 2147483646 h 4773"/>
                    <a:gd name="T12" fmla="*/ 2147483646 w 26293"/>
                    <a:gd name="T13" fmla="*/ 2147483646 h 4773"/>
                    <a:gd name="T14" fmla="*/ 2147483646 w 26293"/>
                    <a:gd name="T15" fmla="*/ 2147483646 h 4773"/>
                    <a:gd name="T16" fmla="*/ 2147483646 w 26293"/>
                    <a:gd name="T17" fmla="*/ 2147483646 h 4773"/>
                    <a:gd name="T18" fmla="*/ 2147483646 w 26293"/>
                    <a:gd name="T19" fmla="*/ 2147483646 h 4773"/>
                    <a:gd name="T20" fmla="*/ 2147483646 w 26293"/>
                    <a:gd name="T21" fmla="*/ 1425360606 h 4773"/>
                    <a:gd name="T22" fmla="*/ 2147483646 w 26293"/>
                    <a:gd name="T23" fmla="*/ 45780565 h 4773"/>
                    <a:gd name="T24" fmla="*/ 45786037 w 26293"/>
                    <a:gd name="T25" fmla="*/ 45780565 h 47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13" name="Google Shape;354;p14">
                  <a:extLst>
                    <a:ext uri="{FF2B5EF4-FFF2-40B4-BE49-F238E27FC236}">
                      <a16:creationId xmlns:a16="http://schemas.microsoft.com/office/drawing/2014/main" id="{B74743E1-E146-4371-AB88-9F9E07039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022" y="2981983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" name="Google Shape;355;p14">
            <a:extLst>
              <a:ext uri="{FF2B5EF4-FFF2-40B4-BE49-F238E27FC236}">
                <a16:creationId xmlns:a16="http://schemas.microsoft.com/office/drawing/2014/main" id="{98E14DA7-4532-4F3B-9D2D-3E98717F9949}"/>
              </a:ext>
            </a:extLst>
          </p:cNvPr>
          <p:cNvGrpSpPr>
            <a:grpSpLocks/>
          </p:cNvGrpSpPr>
          <p:nvPr/>
        </p:nvGrpSpPr>
        <p:grpSpPr bwMode="auto">
          <a:xfrm>
            <a:off x="-736600" y="1582738"/>
            <a:ext cx="2290763" cy="1517650"/>
            <a:chOff x="-736445" y="1581995"/>
            <a:chExt cx="2290315" cy="1518337"/>
          </a:xfrm>
        </p:grpSpPr>
        <p:sp>
          <p:nvSpPr>
            <p:cNvPr id="21" name="Google Shape;356;p14">
              <a:extLst>
                <a:ext uri="{FF2B5EF4-FFF2-40B4-BE49-F238E27FC236}">
                  <a16:creationId xmlns:a16="http://schemas.microsoft.com/office/drawing/2014/main" id="{9D3B9A94-6139-4191-83E7-2FAF1AFB4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79" y="2803495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grpSp>
          <p:nvGrpSpPr>
            <p:cNvPr id="22" name="Google Shape;357;p14">
              <a:extLst>
                <a:ext uri="{FF2B5EF4-FFF2-40B4-BE49-F238E27FC236}">
                  <a16:creationId xmlns:a16="http://schemas.microsoft.com/office/drawing/2014/main" id="{E9932D8B-24D8-43E9-8CE7-7CFB13D92C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23" name="Google Shape;358;p14">
                <a:extLst>
                  <a:ext uri="{FF2B5EF4-FFF2-40B4-BE49-F238E27FC236}">
                    <a16:creationId xmlns:a16="http://schemas.microsoft.com/office/drawing/2014/main" id="{998136D8-8957-4749-883C-A4E29A67B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5732" y="2486098"/>
                <a:ext cx="1862289" cy="395491"/>
              </a:xfrm>
              <a:custGeom>
                <a:avLst/>
                <a:gdLst>
                  <a:gd name="T0" fmla="*/ 45786041 w 22615"/>
                  <a:gd name="T1" fmla="*/ 0 h 4803"/>
                  <a:gd name="T2" fmla="*/ 45786041 w 22615"/>
                  <a:gd name="T3" fmla="*/ 2147483646 h 4803"/>
                  <a:gd name="T4" fmla="*/ 2147483646 w 22615"/>
                  <a:gd name="T5" fmla="*/ 2147483646 h 4803"/>
                  <a:gd name="T6" fmla="*/ 2147483646 w 22615"/>
                  <a:gd name="T7" fmla="*/ 2147483646 h 4803"/>
                  <a:gd name="T8" fmla="*/ 2147483646 w 22615"/>
                  <a:gd name="T9" fmla="*/ 2147483646 h 4803"/>
                  <a:gd name="T10" fmla="*/ 2147483646 w 22615"/>
                  <a:gd name="T11" fmla="*/ 2147483646 h 4803"/>
                  <a:gd name="T12" fmla="*/ 2147483646 w 22615"/>
                  <a:gd name="T13" fmla="*/ 2147483646 h 4803"/>
                  <a:gd name="T14" fmla="*/ 2147483646 w 22615"/>
                  <a:gd name="T15" fmla="*/ 2147483646 h 4803"/>
                  <a:gd name="T16" fmla="*/ 2147483646 w 22615"/>
                  <a:gd name="T17" fmla="*/ 2147483646 h 4803"/>
                  <a:gd name="T18" fmla="*/ 2147483646 w 22615"/>
                  <a:gd name="T19" fmla="*/ 2147483646 h 4803"/>
                  <a:gd name="T20" fmla="*/ 2147483646 w 22615"/>
                  <a:gd name="T21" fmla="*/ 2147483646 h 4803"/>
                  <a:gd name="T22" fmla="*/ 2147483646 w 22615"/>
                  <a:gd name="T23" fmla="*/ 2147483646 h 4803"/>
                  <a:gd name="T24" fmla="*/ 2147483646 w 22615"/>
                  <a:gd name="T25" fmla="*/ 2147483646 h 4803"/>
                  <a:gd name="T26" fmla="*/ 2147483646 w 22615"/>
                  <a:gd name="T27" fmla="*/ 1425351787 h 4803"/>
                  <a:gd name="T28" fmla="*/ 2147483646 w 22615"/>
                  <a:gd name="T29" fmla="*/ 0 h 4803"/>
                  <a:gd name="T30" fmla="*/ 45786041 w 22615"/>
                  <a:gd name="T31" fmla="*/ 0 h 480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grpSp>
            <p:nvGrpSpPr>
              <p:cNvPr id="24" name="Google Shape;359;p14">
                <a:extLst>
                  <a:ext uri="{FF2B5EF4-FFF2-40B4-BE49-F238E27FC236}">
                    <a16:creationId xmlns:a16="http://schemas.microsoft.com/office/drawing/2014/main" id="{8D6F693B-B6E6-467F-86E7-8124BAD45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" name="Google Shape;360;p14">
                  <a:extLst>
                    <a:ext uri="{FF2B5EF4-FFF2-40B4-BE49-F238E27FC236}">
                      <a16:creationId xmlns:a16="http://schemas.microsoft.com/office/drawing/2014/main" id="{FAC0DFBA-8C9F-405A-9D99-6B5E18210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1622561"/>
                  <a:ext cx="2202713" cy="395573"/>
                </a:xfrm>
                <a:custGeom>
                  <a:avLst/>
                  <a:gdLst>
                    <a:gd name="T0" fmla="*/ 2147483646 w 26749"/>
                    <a:gd name="T1" fmla="*/ 45780411 h 4804"/>
                    <a:gd name="T2" fmla="*/ 2147483646 w 26749"/>
                    <a:gd name="T3" fmla="*/ 2147483646 h 4804"/>
                    <a:gd name="T4" fmla="*/ 2147483646 w 26749"/>
                    <a:gd name="T5" fmla="*/ 2147483646 h 4804"/>
                    <a:gd name="T6" fmla="*/ 2147483646 w 26749"/>
                    <a:gd name="T7" fmla="*/ 2147483646 h 4804"/>
                    <a:gd name="T8" fmla="*/ 45786028 w 26749"/>
                    <a:gd name="T9" fmla="*/ 2147483646 h 4804"/>
                    <a:gd name="T10" fmla="*/ 45786028 w 26749"/>
                    <a:gd name="T11" fmla="*/ 2147483646 h 4804"/>
                    <a:gd name="T12" fmla="*/ 2147483646 w 26749"/>
                    <a:gd name="T13" fmla="*/ 2147483646 h 4804"/>
                    <a:gd name="T14" fmla="*/ 2147483646 w 26749"/>
                    <a:gd name="T15" fmla="*/ 2147483646 h 4804"/>
                    <a:gd name="T16" fmla="*/ 2147483646 w 26749"/>
                    <a:gd name="T17" fmla="*/ 2147483646 h 4804"/>
                    <a:gd name="T18" fmla="*/ 2147483646 w 26749"/>
                    <a:gd name="T19" fmla="*/ 2147483646 h 4804"/>
                    <a:gd name="T20" fmla="*/ 2147483646 w 26749"/>
                    <a:gd name="T21" fmla="*/ 2147483646 h 4804"/>
                    <a:gd name="T22" fmla="*/ 2147483646 w 26749"/>
                    <a:gd name="T23" fmla="*/ 2147483646 h 4804"/>
                    <a:gd name="T24" fmla="*/ 2147483646 w 26749"/>
                    <a:gd name="T25" fmla="*/ 45780411 h 4804"/>
                    <a:gd name="T26" fmla="*/ 2147483646 w 26749"/>
                    <a:gd name="T27" fmla="*/ 45780411 h 480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lnTo>
                        <a:pt x="14803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35" name="Google Shape;361;p14">
                  <a:extLst>
                    <a:ext uri="{FF2B5EF4-FFF2-40B4-BE49-F238E27FC236}">
                      <a16:creationId xmlns:a16="http://schemas.microsoft.com/office/drawing/2014/main" id="{C26673F4-4D7F-4DDF-9A70-4538EC06E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6008" y="1582220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oogle Shape;362;p14">
                <a:extLst>
                  <a:ext uri="{FF2B5EF4-FFF2-40B4-BE49-F238E27FC236}">
                    <a16:creationId xmlns:a16="http://schemas.microsoft.com/office/drawing/2014/main" id="{0B94AED0-E06F-4C8B-9EC6-86045F4BE3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2" name="Google Shape;363;p14">
                  <a:extLst>
                    <a:ext uri="{FF2B5EF4-FFF2-40B4-BE49-F238E27FC236}">
                      <a16:creationId xmlns:a16="http://schemas.microsoft.com/office/drawing/2014/main" id="{C58B0CD0-ADEA-4F78-961F-3BC1B63B0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1805281"/>
                  <a:ext cx="1862289" cy="395573"/>
                </a:xfrm>
                <a:custGeom>
                  <a:avLst/>
                  <a:gdLst>
                    <a:gd name="T0" fmla="*/ 2147483646 w 22615"/>
                    <a:gd name="T1" fmla="*/ 45780411 h 4804"/>
                    <a:gd name="T2" fmla="*/ 2147483646 w 22615"/>
                    <a:gd name="T3" fmla="*/ 2147483646 h 4804"/>
                    <a:gd name="T4" fmla="*/ 2147483646 w 22615"/>
                    <a:gd name="T5" fmla="*/ 2147483646 h 4804"/>
                    <a:gd name="T6" fmla="*/ 2147483646 w 22615"/>
                    <a:gd name="T7" fmla="*/ 2147483646 h 4804"/>
                    <a:gd name="T8" fmla="*/ 2147483646 w 22615"/>
                    <a:gd name="T9" fmla="*/ 2147483646 h 4804"/>
                    <a:gd name="T10" fmla="*/ 45786041 w 22615"/>
                    <a:gd name="T11" fmla="*/ 2147483646 h 4804"/>
                    <a:gd name="T12" fmla="*/ 45786041 w 22615"/>
                    <a:gd name="T13" fmla="*/ 2147483646 h 4804"/>
                    <a:gd name="T14" fmla="*/ 2147483646 w 22615"/>
                    <a:gd name="T15" fmla="*/ 2147483646 h 4804"/>
                    <a:gd name="T16" fmla="*/ 2147483646 w 22615"/>
                    <a:gd name="T17" fmla="*/ 2147483646 h 4804"/>
                    <a:gd name="T18" fmla="*/ 2147483646 w 22615"/>
                    <a:gd name="T19" fmla="*/ 2147483646 h 4804"/>
                    <a:gd name="T20" fmla="*/ 2147483646 w 22615"/>
                    <a:gd name="T21" fmla="*/ 2147483646 h 4804"/>
                    <a:gd name="T22" fmla="*/ 2147483646 w 22615"/>
                    <a:gd name="T23" fmla="*/ 2147483646 h 4804"/>
                    <a:gd name="T24" fmla="*/ 2147483646 w 22615"/>
                    <a:gd name="T25" fmla="*/ 2147483646 h 4804"/>
                    <a:gd name="T26" fmla="*/ 2147483646 w 22615"/>
                    <a:gd name="T27" fmla="*/ 2147483646 h 4804"/>
                    <a:gd name="T28" fmla="*/ 2147483646 w 22615"/>
                    <a:gd name="T29" fmla="*/ 45780411 h 4804"/>
                    <a:gd name="T30" fmla="*/ 2147483646 w 22615"/>
                    <a:gd name="T31" fmla="*/ 45780411 h 480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lnTo>
                        <a:pt x="15867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33" name="Google Shape;364;p14">
                  <a:extLst>
                    <a:ext uri="{FF2B5EF4-FFF2-40B4-BE49-F238E27FC236}">
                      <a16:creationId xmlns:a16="http://schemas.microsoft.com/office/drawing/2014/main" id="{E1524DCE-2D46-47DE-9DFA-78A2005D7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4575" y="1759770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oogle Shape;365;p14">
                <a:extLst>
                  <a:ext uri="{FF2B5EF4-FFF2-40B4-BE49-F238E27FC236}">
                    <a16:creationId xmlns:a16="http://schemas.microsoft.com/office/drawing/2014/main" id="{F6EA25CC-6F02-42C6-9BFE-438C982B8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0" name="Google Shape;366;p14">
                  <a:extLst>
                    <a:ext uri="{FF2B5EF4-FFF2-40B4-BE49-F238E27FC236}">
                      <a16:creationId xmlns:a16="http://schemas.microsoft.com/office/drawing/2014/main" id="{B11FC557-F723-4611-8BA2-13253E973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90503" y="2338374"/>
                  <a:ext cx="1474350" cy="32608"/>
                </a:xfrm>
                <a:custGeom>
                  <a:avLst/>
                  <a:gdLst>
                    <a:gd name="T0" fmla="*/ 0 w 17904"/>
                    <a:gd name="T1" fmla="*/ 45781550 h 396"/>
                    <a:gd name="T2" fmla="*/ 0 w 17904"/>
                    <a:gd name="T3" fmla="*/ 2147483646 h 396"/>
                    <a:gd name="T4" fmla="*/ 2147483646 w 17904"/>
                    <a:gd name="T5" fmla="*/ 2147483646 h 396"/>
                    <a:gd name="T6" fmla="*/ 2147483646 w 17904"/>
                    <a:gd name="T7" fmla="*/ 45781550 h 396"/>
                    <a:gd name="T8" fmla="*/ 0 w 17904"/>
                    <a:gd name="T9" fmla="*/ 45781550 h 3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31" name="Google Shape;367;p14">
                  <a:extLst>
                    <a:ext uri="{FF2B5EF4-FFF2-40B4-BE49-F238E27FC236}">
                      <a16:creationId xmlns:a16="http://schemas.microsoft.com/office/drawing/2014/main" id="{C867129E-6B0B-43DC-8FBB-8DCB5E053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700" y="2295383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oogle Shape;368;p14">
                <a:extLst>
                  <a:ext uri="{FF2B5EF4-FFF2-40B4-BE49-F238E27FC236}">
                    <a16:creationId xmlns:a16="http://schemas.microsoft.com/office/drawing/2014/main" id="{C3CA06BF-F5DA-49F2-8AAA-323850080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28" name="Google Shape;369;p14">
                  <a:extLst>
                    <a:ext uri="{FF2B5EF4-FFF2-40B4-BE49-F238E27FC236}">
                      <a16:creationId xmlns:a16="http://schemas.microsoft.com/office/drawing/2014/main" id="{6AD6262F-8627-428F-A368-CA47333FA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732" y="2666266"/>
                  <a:ext cx="2165163" cy="393021"/>
                </a:xfrm>
                <a:custGeom>
                  <a:avLst/>
                  <a:gdLst>
                    <a:gd name="T0" fmla="*/ 45786037 w 26293"/>
                    <a:gd name="T1" fmla="*/ 45780565 h 4773"/>
                    <a:gd name="T2" fmla="*/ 45786037 w 26293"/>
                    <a:gd name="T3" fmla="*/ 2147483646 h 4773"/>
                    <a:gd name="T4" fmla="*/ 2147483646 w 26293"/>
                    <a:gd name="T5" fmla="*/ 2147483646 h 4773"/>
                    <a:gd name="T6" fmla="*/ 2147483646 w 26293"/>
                    <a:gd name="T7" fmla="*/ 2147483646 h 4773"/>
                    <a:gd name="T8" fmla="*/ 2147483646 w 26293"/>
                    <a:gd name="T9" fmla="*/ 2147483646 h 4773"/>
                    <a:gd name="T10" fmla="*/ 2147483646 w 26293"/>
                    <a:gd name="T11" fmla="*/ 2147483646 h 4773"/>
                    <a:gd name="T12" fmla="*/ 2147483646 w 26293"/>
                    <a:gd name="T13" fmla="*/ 2147483646 h 4773"/>
                    <a:gd name="T14" fmla="*/ 2147483646 w 26293"/>
                    <a:gd name="T15" fmla="*/ 2147483646 h 4773"/>
                    <a:gd name="T16" fmla="*/ 2147483646 w 26293"/>
                    <a:gd name="T17" fmla="*/ 2147483646 h 4773"/>
                    <a:gd name="T18" fmla="*/ 2147483646 w 26293"/>
                    <a:gd name="T19" fmla="*/ 2147483646 h 4773"/>
                    <a:gd name="T20" fmla="*/ 2147483646 w 26293"/>
                    <a:gd name="T21" fmla="*/ 1425360606 h 4773"/>
                    <a:gd name="T22" fmla="*/ 2147483646 w 26293"/>
                    <a:gd name="T23" fmla="*/ 45780565 h 4773"/>
                    <a:gd name="T24" fmla="*/ 45786037 w 26293"/>
                    <a:gd name="T25" fmla="*/ 45780565 h 47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29" name="Google Shape;370;p14">
                  <a:extLst>
                    <a:ext uri="{FF2B5EF4-FFF2-40B4-BE49-F238E27FC236}">
                      <a16:creationId xmlns:a16="http://schemas.microsoft.com/office/drawing/2014/main" id="{EA1A19D5-DF02-4E31-BC53-F0A089C4C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022" y="2981983"/>
                  <a:ext cx="118575" cy="118575"/>
                </a:xfrm>
                <a:custGeom>
                  <a:avLst/>
                  <a:gdLst>
                    <a:gd name="T0" fmla="*/ 1852343750 w 4743"/>
                    <a:gd name="T1" fmla="*/ 795703125 h 4743"/>
                    <a:gd name="T2" fmla="*/ 498828125 w 4743"/>
                    <a:gd name="T3" fmla="*/ 1353906250 h 4743"/>
                    <a:gd name="T4" fmla="*/ 1057031250 w 4743"/>
                    <a:gd name="T5" fmla="*/ 390625 h 4743"/>
                    <a:gd name="T6" fmla="*/ 1852343750 w 4743"/>
                    <a:gd name="T7" fmla="*/ 795703125 h 47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6" name="Google Shape;371;p14">
            <a:extLst>
              <a:ext uri="{FF2B5EF4-FFF2-40B4-BE49-F238E27FC236}">
                <a16:creationId xmlns:a16="http://schemas.microsoft.com/office/drawing/2014/main" id="{42D9B9A0-799D-4F3A-848A-061BAF424A5D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3897313" y="4408488"/>
            <a:ext cx="482600" cy="1504950"/>
            <a:chOff x="3121150" y="-443725"/>
            <a:chExt cx="482550" cy="1505350"/>
          </a:xfrm>
        </p:grpSpPr>
        <p:sp>
          <p:nvSpPr>
            <p:cNvPr id="37" name="Google Shape;372;p14">
              <a:extLst>
                <a:ext uri="{FF2B5EF4-FFF2-40B4-BE49-F238E27FC236}">
                  <a16:creationId xmlns:a16="http://schemas.microsoft.com/office/drawing/2014/main" id="{4E61B442-49FF-490A-8D1A-90708A58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150" y="-443725"/>
              <a:ext cx="427075" cy="1386800"/>
            </a:xfrm>
            <a:custGeom>
              <a:avLst/>
              <a:gdLst>
                <a:gd name="T0" fmla="*/ 2147483646 w 17083"/>
                <a:gd name="T1" fmla="*/ 2147483646 h 55472"/>
                <a:gd name="T2" fmla="*/ 2147483646 w 17083"/>
                <a:gd name="T3" fmla="*/ 2147483646 h 55472"/>
                <a:gd name="T4" fmla="*/ 0 w 17083"/>
                <a:gd name="T5" fmla="*/ 2147483646 h 55472"/>
                <a:gd name="T6" fmla="*/ 0 w 17083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73;p14">
              <a:extLst>
                <a:ext uri="{FF2B5EF4-FFF2-40B4-BE49-F238E27FC236}">
                  <a16:creationId xmlns:a16="http://schemas.microsoft.com/office/drawing/2014/main" id="{124C0B42-A101-4025-B2C6-B3896D12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125" y="943825"/>
              <a:ext cx="118575" cy="117800"/>
            </a:xfrm>
            <a:custGeom>
              <a:avLst/>
              <a:gdLst>
                <a:gd name="T0" fmla="*/ 1852734375 w 4743"/>
                <a:gd name="T1" fmla="*/ 783593750 h 4712"/>
                <a:gd name="T2" fmla="*/ 498828125 w 4743"/>
                <a:gd name="T3" fmla="*/ 1353515625 h 4712"/>
                <a:gd name="T4" fmla="*/ 1057031250 w 4743"/>
                <a:gd name="T5" fmla="*/ 0 h 4712"/>
                <a:gd name="T6" fmla="*/ 1852734375 w 474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9" name="Google Shape;374;p14">
            <a:extLst>
              <a:ext uri="{FF2B5EF4-FFF2-40B4-BE49-F238E27FC236}">
                <a16:creationId xmlns:a16="http://schemas.microsoft.com/office/drawing/2014/main" id="{2FCF4BEF-1318-4386-9F96-75B81E222D4D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2767013" y="4835525"/>
            <a:ext cx="928687" cy="1077913"/>
            <a:chOff x="1990425" y="-443725"/>
            <a:chExt cx="929375" cy="1078300"/>
          </a:xfrm>
        </p:grpSpPr>
        <p:sp>
          <p:nvSpPr>
            <p:cNvPr id="40" name="Google Shape;375;p14">
              <a:extLst>
                <a:ext uri="{FF2B5EF4-FFF2-40B4-BE49-F238E27FC236}">
                  <a16:creationId xmlns:a16="http://schemas.microsoft.com/office/drawing/2014/main" id="{81325BC2-FBE8-4AB7-AC4E-1704B6F7F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425" y="-443725"/>
              <a:ext cx="826800" cy="1006875"/>
            </a:xfrm>
            <a:custGeom>
              <a:avLst/>
              <a:gdLst>
                <a:gd name="T0" fmla="*/ 2147483646 w 33072"/>
                <a:gd name="T1" fmla="*/ 2147483646 h 40275"/>
                <a:gd name="T2" fmla="*/ 0 w 33072"/>
                <a:gd name="T3" fmla="*/ 2147483646 h 40275"/>
                <a:gd name="T4" fmla="*/ 0 w 33072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76;p14">
              <a:extLst>
                <a:ext uri="{FF2B5EF4-FFF2-40B4-BE49-F238E27FC236}">
                  <a16:creationId xmlns:a16="http://schemas.microsoft.com/office/drawing/2014/main" id="{141E9E37-24BB-43BC-BB72-C0F1B7E2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225" y="51600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1210937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2" name="Google Shape;377;p14">
            <a:extLst>
              <a:ext uri="{FF2B5EF4-FFF2-40B4-BE49-F238E27FC236}">
                <a16:creationId xmlns:a16="http://schemas.microsoft.com/office/drawing/2014/main" id="{A47FD92E-B498-4271-A98D-AC6B75614B62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2063750" y="4473575"/>
            <a:ext cx="1138238" cy="1439863"/>
            <a:chOff x="1287525" y="-443725"/>
            <a:chExt cx="1138350" cy="1439250"/>
          </a:xfrm>
        </p:grpSpPr>
        <p:sp>
          <p:nvSpPr>
            <p:cNvPr id="43" name="Google Shape;378;p14">
              <a:extLst>
                <a:ext uri="{FF2B5EF4-FFF2-40B4-BE49-F238E27FC236}">
                  <a16:creationId xmlns:a16="http://schemas.microsoft.com/office/drawing/2014/main" id="{C02F2042-2E01-424D-AD98-C5DC5090D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525" y="-443725"/>
              <a:ext cx="1082875" cy="1320700"/>
            </a:xfrm>
            <a:custGeom>
              <a:avLst/>
              <a:gdLst>
                <a:gd name="T0" fmla="*/ 2147483646 w 43315"/>
                <a:gd name="T1" fmla="*/ 2147483646 h 52828"/>
                <a:gd name="T2" fmla="*/ 2147483646 w 43315"/>
                <a:gd name="T3" fmla="*/ 2147483646 h 52828"/>
                <a:gd name="T4" fmla="*/ 0 w 43315"/>
                <a:gd name="T5" fmla="*/ 2147483646 h 52828"/>
                <a:gd name="T6" fmla="*/ 0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79;p14">
              <a:extLst>
                <a:ext uri="{FF2B5EF4-FFF2-40B4-BE49-F238E27FC236}">
                  <a16:creationId xmlns:a16="http://schemas.microsoft.com/office/drawing/2014/main" id="{E55E5B56-1E28-4CD7-8676-59E8DBDF1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300" y="876950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5" name="Google Shape;380;p14">
            <a:extLst>
              <a:ext uri="{FF2B5EF4-FFF2-40B4-BE49-F238E27FC236}">
                <a16:creationId xmlns:a16="http://schemas.microsoft.com/office/drawing/2014/main" id="{95430C7F-58F3-4D8B-A358-B9B18F3A14F1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4772025" y="4408488"/>
            <a:ext cx="474663" cy="1504950"/>
            <a:chOff x="3995775" y="-443725"/>
            <a:chExt cx="474200" cy="1505350"/>
          </a:xfrm>
        </p:grpSpPr>
        <p:sp>
          <p:nvSpPr>
            <p:cNvPr id="46" name="Google Shape;381;p14">
              <a:extLst>
                <a:ext uri="{FF2B5EF4-FFF2-40B4-BE49-F238E27FC236}">
                  <a16:creationId xmlns:a16="http://schemas.microsoft.com/office/drawing/2014/main" id="{9C02A022-7AE6-43F6-AED5-28D297285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125" y="-443725"/>
              <a:ext cx="427850" cy="1386800"/>
            </a:xfrm>
            <a:custGeom>
              <a:avLst/>
              <a:gdLst>
                <a:gd name="T0" fmla="*/ 390625 w 17114"/>
                <a:gd name="T1" fmla="*/ 2147483646 h 55472"/>
                <a:gd name="T2" fmla="*/ 390625 w 17114"/>
                <a:gd name="T3" fmla="*/ 2147483646 h 55472"/>
                <a:gd name="T4" fmla="*/ 2147483646 w 17114"/>
                <a:gd name="T5" fmla="*/ 2147483646 h 55472"/>
                <a:gd name="T6" fmla="*/ 2147483646 w 17114"/>
                <a:gd name="T7" fmla="*/ 0 h 554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82;p14">
              <a:extLst>
                <a:ext uri="{FF2B5EF4-FFF2-40B4-BE49-F238E27FC236}">
                  <a16:creationId xmlns:a16="http://schemas.microsoft.com/office/drawing/2014/main" id="{ABE4AEC8-F5DC-41BA-A42D-FF61ED51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75" y="943825"/>
              <a:ext cx="117825" cy="117800"/>
            </a:xfrm>
            <a:custGeom>
              <a:avLst/>
              <a:gdLst>
                <a:gd name="T0" fmla="*/ 390625 w 4713"/>
                <a:gd name="T1" fmla="*/ 783593750 h 4712"/>
                <a:gd name="T2" fmla="*/ 1341796875 w 4713"/>
                <a:gd name="T3" fmla="*/ 1353515625 h 4712"/>
                <a:gd name="T4" fmla="*/ 783984375 w 4713"/>
                <a:gd name="T5" fmla="*/ 0 h 4712"/>
                <a:gd name="T6" fmla="*/ 390625 w 4713"/>
                <a:gd name="T7" fmla="*/ 783593750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8" name="Google Shape;383;p14">
            <a:extLst>
              <a:ext uri="{FF2B5EF4-FFF2-40B4-BE49-F238E27FC236}">
                <a16:creationId xmlns:a16="http://schemas.microsoft.com/office/drawing/2014/main" id="{3DFA4934-292F-4E05-ACBA-A31D4B39F92B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5456238" y="4835525"/>
            <a:ext cx="920750" cy="1077913"/>
            <a:chOff x="4679675" y="-443725"/>
            <a:chExt cx="920275" cy="1078300"/>
          </a:xfrm>
        </p:grpSpPr>
        <p:sp>
          <p:nvSpPr>
            <p:cNvPr id="49" name="Google Shape;384;p14">
              <a:extLst>
                <a:ext uri="{FF2B5EF4-FFF2-40B4-BE49-F238E27FC236}">
                  <a16:creationId xmlns:a16="http://schemas.microsoft.com/office/drawing/2014/main" id="{6CB039C5-718A-4542-B184-40F5F7C9A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85;p14">
              <a:extLst>
                <a:ext uri="{FF2B5EF4-FFF2-40B4-BE49-F238E27FC236}">
                  <a16:creationId xmlns:a16="http://schemas.microsoft.com/office/drawing/2014/main" id="{111E70C4-17AF-4B4D-BF4F-98C3B97BA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1" name="Google Shape;386;p14">
            <a:extLst>
              <a:ext uri="{FF2B5EF4-FFF2-40B4-BE49-F238E27FC236}">
                <a16:creationId xmlns:a16="http://schemas.microsoft.com/office/drawing/2014/main" id="{B5D39DF0-FA22-4B22-BB77-F107160915DF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5949950" y="4473575"/>
            <a:ext cx="1128713" cy="1439863"/>
            <a:chOff x="5173625" y="-443725"/>
            <a:chExt cx="1129225" cy="1439250"/>
          </a:xfrm>
        </p:grpSpPr>
        <p:sp>
          <p:nvSpPr>
            <p:cNvPr id="52" name="Google Shape;387;p14">
              <a:extLst>
                <a:ext uri="{FF2B5EF4-FFF2-40B4-BE49-F238E27FC236}">
                  <a16:creationId xmlns:a16="http://schemas.microsoft.com/office/drawing/2014/main" id="{9C57D009-D2BD-4C14-A21A-2475C852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88;p14">
              <a:extLst>
                <a:ext uri="{FF2B5EF4-FFF2-40B4-BE49-F238E27FC236}">
                  <a16:creationId xmlns:a16="http://schemas.microsoft.com/office/drawing/2014/main" id="{983DE028-B71F-4E90-96C5-56185D475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35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38;p21">
            <a:extLst>
              <a:ext uri="{FF2B5EF4-FFF2-40B4-BE49-F238E27FC236}">
                <a16:creationId xmlns:a16="http://schemas.microsoft.com/office/drawing/2014/main" id="{94C4B29F-286D-4265-AA8C-E289B31966D3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7502525" y="4535488"/>
            <a:ext cx="920750" cy="1079500"/>
            <a:chOff x="4679675" y="-443725"/>
            <a:chExt cx="920275" cy="1078300"/>
          </a:xfrm>
        </p:grpSpPr>
        <p:sp>
          <p:nvSpPr>
            <p:cNvPr id="4" name="Google Shape;539;p21">
              <a:extLst>
                <a:ext uri="{FF2B5EF4-FFF2-40B4-BE49-F238E27FC236}">
                  <a16:creationId xmlns:a16="http://schemas.microsoft.com/office/drawing/2014/main" id="{C352E418-3982-4F4A-8CBA-1E8F4070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540;p21">
              <a:extLst>
                <a:ext uri="{FF2B5EF4-FFF2-40B4-BE49-F238E27FC236}">
                  <a16:creationId xmlns:a16="http://schemas.microsoft.com/office/drawing/2014/main" id="{235F5700-E510-42FD-B996-B138A1821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" name="Google Shape;541;p21">
            <a:extLst>
              <a:ext uri="{FF2B5EF4-FFF2-40B4-BE49-F238E27FC236}">
                <a16:creationId xmlns:a16="http://schemas.microsoft.com/office/drawing/2014/main" id="{8FA2DF6E-1F9A-4D48-8D13-850C745717BB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7997825" y="4251325"/>
            <a:ext cx="1128713" cy="1439863"/>
            <a:chOff x="5173625" y="-443725"/>
            <a:chExt cx="1129225" cy="1439250"/>
          </a:xfrm>
        </p:grpSpPr>
        <p:sp>
          <p:nvSpPr>
            <p:cNvPr id="7" name="Google Shape;542;p21">
              <a:extLst>
                <a:ext uri="{FF2B5EF4-FFF2-40B4-BE49-F238E27FC236}">
                  <a16:creationId xmlns:a16="http://schemas.microsoft.com/office/drawing/2014/main" id="{ED823658-946B-4496-BBFE-9946B831F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543;p21">
              <a:extLst>
                <a:ext uri="{FF2B5EF4-FFF2-40B4-BE49-F238E27FC236}">
                  <a16:creationId xmlns:a16="http://schemas.microsoft.com/office/drawing/2014/main" id="{629012D5-6299-4399-8B78-A2E28E7C9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9" name="Google Shape;544;p21">
            <a:extLst>
              <a:ext uri="{FF2B5EF4-FFF2-40B4-BE49-F238E27FC236}">
                <a16:creationId xmlns:a16="http://schemas.microsoft.com/office/drawing/2014/main" id="{9DA4AABB-6E18-444C-BCDB-FB5E1ECC8BE8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8526463" y="4256088"/>
            <a:ext cx="2241550" cy="1657350"/>
            <a:chOff x="4603700" y="-443725"/>
            <a:chExt cx="2240950" cy="1657325"/>
          </a:xfrm>
        </p:grpSpPr>
        <p:sp>
          <p:nvSpPr>
            <p:cNvPr id="10" name="Google Shape;545;p21">
              <a:extLst>
                <a:ext uri="{FF2B5EF4-FFF2-40B4-BE49-F238E27FC236}">
                  <a16:creationId xmlns:a16="http://schemas.microsoft.com/office/drawing/2014/main" id="{304D9940-3B3B-407A-A249-30AF98DD2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575" y="-443725"/>
              <a:ext cx="2155075" cy="1560825"/>
            </a:xfrm>
            <a:custGeom>
              <a:avLst/>
              <a:gdLst>
                <a:gd name="T0" fmla="*/ 0 w 86203"/>
                <a:gd name="T1" fmla="*/ 2147483646 h 62433"/>
                <a:gd name="T2" fmla="*/ 2147483646 w 86203"/>
                <a:gd name="T3" fmla="*/ 2147483646 h 62433"/>
                <a:gd name="T4" fmla="*/ 2147483646 w 86203"/>
                <a:gd name="T5" fmla="*/ 2147483646 h 62433"/>
                <a:gd name="T6" fmla="*/ 2147483646 w 86203"/>
                <a:gd name="T7" fmla="*/ 0 h 624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546;p21">
              <a:extLst>
                <a:ext uri="{FF2B5EF4-FFF2-40B4-BE49-F238E27FC236}">
                  <a16:creationId xmlns:a16="http://schemas.microsoft.com/office/drawing/2014/main" id="{34B38F32-8C0E-43DA-9F12-01515FFC9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00" y="1095800"/>
              <a:ext cx="117800" cy="117800"/>
            </a:xfrm>
            <a:custGeom>
              <a:avLst/>
              <a:gdLst>
                <a:gd name="T0" fmla="*/ 0 w 4712"/>
                <a:gd name="T1" fmla="*/ 783984375 h 4712"/>
                <a:gd name="T2" fmla="*/ 1341796875 w 4712"/>
                <a:gd name="T3" fmla="*/ 1353906250 h 4712"/>
                <a:gd name="T4" fmla="*/ 783593750 w 4712"/>
                <a:gd name="T5" fmla="*/ 0 h 4712"/>
                <a:gd name="T6" fmla="*/ 0 w 4712"/>
                <a:gd name="T7" fmla="*/ 783984375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" name="Google Shape;547;p21">
            <a:extLst>
              <a:ext uri="{FF2B5EF4-FFF2-40B4-BE49-F238E27FC236}">
                <a16:creationId xmlns:a16="http://schemas.microsoft.com/office/drawing/2014/main" id="{ADC43778-CF12-4F9D-8576-76F62841D57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50" y="-639763"/>
            <a:ext cx="1624013" cy="1973263"/>
            <a:chOff x="4193384" y="4053542"/>
            <a:chExt cx="1623175" cy="1972650"/>
          </a:xfrm>
        </p:grpSpPr>
        <p:grpSp>
          <p:nvGrpSpPr>
            <p:cNvPr id="13" name="Google Shape;548;p21">
              <a:extLst>
                <a:ext uri="{FF2B5EF4-FFF2-40B4-BE49-F238E27FC236}">
                  <a16:creationId xmlns:a16="http://schemas.microsoft.com/office/drawing/2014/main" id="{D8874A2F-2596-47F0-952C-EDEF22BB2E3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17" name="Google Shape;549;p21">
                <a:extLst>
                  <a:ext uri="{FF2B5EF4-FFF2-40B4-BE49-F238E27FC236}">
                    <a16:creationId xmlns:a16="http://schemas.microsoft.com/office/drawing/2014/main" id="{EE37A9E0-20CA-4FE5-B278-04B32002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025" y="-1053325"/>
                <a:ext cx="816925" cy="1006875"/>
              </a:xfrm>
              <a:custGeom>
                <a:avLst/>
                <a:gdLst>
                  <a:gd name="T0" fmla="*/ 390625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" name="Google Shape;550;p21">
                <a:extLst>
                  <a:ext uri="{FF2B5EF4-FFF2-40B4-BE49-F238E27FC236}">
                    <a16:creationId xmlns:a16="http://schemas.microsoft.com/office/drawing/2014/main" id="{66B5EA27-E7B0-49D1-A7AC-13D5912D6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675" y="-936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4" name="Google Shape;551;p21">
              <a:extLst>
                <a:ext uri="{FF2B5EF4-FFF2-40B4-BE49-F238E27FC236}">
                  <a16:creationId xmlns:a16="http://schemas.microsoft.com/office/drawing/2014/main" id="{D4615B9B-D037-4C6D-A70A-959766732D0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15" name="Google Shape;552;p21">
                <a:extLst>
                  <a:ext uri="{FF2B5EF4-FFF2-40B4-BE49-F238E27FC236}">
                    <a16:creationId xmlns:a16="http://schemas.microsoft.com/office/drawing/2014/main" id="{DA590D41-9D3D-4C75-BF73-25176BD9F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975" y="-443725"/>
                <a:ext cx="1082875" cy="1320700"/>
              </a:xfrm>
              <a:custGeom>
                <a:avLst/>
                <a:gdLst>
                  <a:gd name="T0" fmla="*/ 0 w 43315"/>
                  <a:gd name="T1" fmla="*/ 2147483646 h 52828"/>
                  <a:gd name="T2" fmla="*/ 0 w 43315"/>
                  <a:gd name="T3" fmla="*/ 2147483646 h 52828"/>
                  <a:gd name="T4" fmla="*/ 2147483646 w 43315"/>
                  <a:gd name="T5" fmla="*/ 2147483646 h 52828"/>
                  <a:gd name="T6" fmla="*/ 2147483646 w 43315"/>
                  <a:gd name="T7" fmla="*/ 0 h 528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6" name="Google Shape;553;p21">
                <a:extLst>
                  <a:ext uri="{FF2B5EF4-FFF2-40B4-BE49-F238E27FC236}">
                    <a16:creationId xmlns:a16="http://schemas.microsoft.com/office/drawing/2014/main" id="{9A3B23A6-CFF9-41D8-878D-182203D16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5" y="876950"/>
                <a:ext cx="117800" cy="118575"/>
              </a:xfrm>
              <a:custGeom>
                <a:avLst/>
                <a:gdLst>
                  <a:gd name="T0" fmla="*/ 0 w 4712"/>
                  <a:gd name="T1" fmla="*/ 795703125 h 4743"/>
                  <a:gd name="T2" fmla="*/ 1341796875 w 4712"/>
                  <a:gd name="T3" fmla="*/ 1353906250 h 4743"/>
                  <a:gd name="T4" fmla="*/ 783593750 w 4712"/>
                  <a:gd name="T5" fmla="*/ 390625 h 4743"/>
                  <a:gd name="T6" fmla="*/ 0 w 4712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oogle Shape;554;p21">
            <a:extLst>
              <a:ext uri="{FF2B5EF4-FFF2-40B4-BE49-F238E27FC236}">
                <a16:creationId xmlns:a16="http://schemas.microsoft.com/office/drawing/2014/main" id="{8E03194A-47FC-468B-9916-F00EE0375CA8}"/>
              </a:ext>
            </a:extLst>
          </p:cNvPr>
          <p:cNvGrpSpPr>
            <a:grpSpLocks/>
          </p:cNvGrpSpPr>
          <p:nvPr/>
        </p:nvGrpSpPr>
        <p:grpSpPr bwMode="auto">
          <a:xfrm>
            <a:off x="-1255713" y="715963"/>
            <a:ext cx="2014538" cy="473075"/>
            <a:chOff x="-35118" y="4342063"/>
            <a:chExt cx="2014791" cy="473128"/>
          </a:xfrm>
        </p:grpSpPr>
        <p:sp>
          <p:nvSpPr>
            <p:cNvPr id="20" name="Google Shape;555;p21">
              <a:extLst>
                <a:ext uri="{FF2B5EF4-FFF2-40B4-BE49-F238E27FC236}">
                  <a16:creationId xmlns:a16="http://schemas.microsoft.com/office/drawing/2014/main" id="{3D89321C-1DA6-43D7-866F-F95E2CA4866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556;p21">
              <a:extLst>
                <a:ext uri="{FF2B5EF4-FFF2-40B4-BE49-F238E27FC236}">
                  <a16:creationId xmlns:a16="http://schemas.microsoft.com/office/drawing/2014/main" id="{EA32AADB-4CD9-4478-B6C1-161539AE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557;p21">
            <a:extLst>
              <a:ext uri="{FF2B5EF4-FFF2-40B4-BE49-F238E27FC236}">
                <a16:creationId xmlns:a16="http://schemas.microsoft.com/office/drawing/2014/main" id="{6ED11DC4-F2F5-4C46-A4F5-587E14CC2BA7}"/>
              </a:ext>
            </a:extLst>
          </p:cNvPr>
          <p:cNvGrpSpPr>
            <a:grpSpLocks/>
          </p:cNvGrpSpPr>
          <p:nvPr/>
        </p:nvGrpSpPr>
        <p:grpSpPr bwMode="auto">
          <a:xfrm>
            <a:off x="-1179513" y="966788"/>
            <a:ext cx="2014538" cy="473075"/>
            <a:chOff x="-35118" y="4342063"/>
            <a:chExt cx="2014791" cy="473128"/>
          </a:xfrm>
        </p:grpSpPr>
        <p:sp>
          <p:nvSpPr>
            <p:cNvPr id="23" name="Google Shape;558;p21">
              <a:extLst>
                <a:ext uri="{FF2B5EF4-FFF2-40B4-BE49-F238E27FC236}">
                  <a16:creationId xmlns:a16="http://schemas.microsoft.com/office/drawing/2014/main" id="{3F80329B-05AB-4F1D-BFE0-0FF8C18D93A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559;p21">
              <a:extLst>
                <a:ext uri="{FF2B5EF4-FFF2-40B4-BE49-F238E27FC236}">
                  <a16:creationId xmlns:a16="http://schemas.microsoft.com/office/drawing/2014/main" id="{3955A21C-86D6-46CB-90CB-25141839E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29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48;p24">
            <a:extLst>
              <a:ext uri="{FF2B5EF4-FFF2-40B4-BE49-F238E27FC236}">
                <a16:creationId xmlns:a16="http://schemas.microsoft.com/office/drawing/2014/main" id="{B4668F50-AD7C-441D-9D16-BC053858254A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-469900"/>
            <a:ext cx="1195388" cy="1077913"/>
            <a:chOff x="4404625" y="-443721"/>
            <a:chExt cx="1195349" cy="1078296"/>
          </a:xfrm>
        </p:grpSpPr>
        <p:sp>
          <p:nvSpPr>
            <p:cNvPr id="5" name="Google Shape;649;p24">
              <a:extLst>
                <a:ext uri="{FF2B5EF4-FFF2-40B4-BE49-F238E27FC236}">
                  <a16:creationId xmlns:a16="http://schemas.microsoft.com/office/drawing/2014/main" id="{16172095-A691-432C-A44A-439A7393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128" y="-443721"/>
              <a:ext cx="1098846" cy="1006875"/>
            </a:xfrm>
            <a:custGeom>
              <a:avLst/>
              <a:gdLst>
                <a:gd name="T0" fmla="*/ 1292507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650;p24">
              <a:extLst>
                <a:ext uri="{FF2B5EF4-FFF2-40B4-BE49-F238E27FC236}">
                  <a16:creationId xmlns:a16="http://schemas.microsoft.com/office/drawing/2014/main" id="{8C05E678-329A-4199-943C-A6AE6C3B6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62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7" name="Google Shape;651;p24">
            <a:extLst>
              <a:ext uri="{FF2B5EF4-FFF2-40B4-BE49-F238E27FC236}">
                <a16:creationId xmlns:a16="http://schemas.microsoft.com/office/drawing/2014/main" id="{6DD49612-4041-44AF-9151-7608FD22F5B5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-394494" y="-505619"/>
            <a:ext cx="2182813" cy="892175"/>
            <a:chOff x="6525475" y="148600"/>
            <a:chExt cx="2808779" cy="1148975"/>
          </a:xfrm>
        </p:grpSpPr>
        <p:sp>
          <p:nvSpPr>
            <p:cNvPr id="8" name="Google Shape;652;p24">
              <a:extLst>
                <a:ext uri="{FF2B5EF4-FFF2-40B4-BE49-F238E27FC236}">
                  <a16:creationId xmlns:a16="http://schemas.microsoft.com/office/drawing/2014/main" id="{4019E496-1903-4E47-A2D3-C9712CA1C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575" y="195700"/>
              <a:ext cx="2704679" cy="1101875"/>
            </a:xfrm>
            <a:custGeom>
              <a:avLst/>
              <a:gdLst>
                <a:gd name="T0" fmla="*/ 2147483646 w 50914"/>
                <a:gd name="T1" fmla="*/ 2147483646 h 44075"/>
                <a:gd name="T2" fmla="*/ 2147483646 w 50914"/>
                <a:gd name="T3" fmla="*/ 2147483646 h 44075"/>
                <a:gd name="T4" fmla="*/ 2147483646 w 50914"/>
                <a:gd name="T5" fmla="*/ 390625 h 44075"/>
                <a:gd name="T6" fmla="*/ 7943939 w 50914"/>
                <a:gd name="T7" fmla="*/ 390625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653;p24">
              <a:extLst>
                <a:ext uri="{FF2B5EF4-FFF2-40B4-BE49-F238E27FC236}">
                  <a16:creationId xmlns:a16="http://schemas.microsoft.com/office/drawing/2014/main" id="{19FD3B63-1E95-48DB-974A-2F464DF14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5475" y="148600"/>
              <a:ext cx="118575" cy="118550"/>
            </a:xfrm>
            <a:custGeom>
              <a:avLst/>
              <a:gdLst>
                <a:gd name="T0" fmla="*/ 0 w 4743"/>
                <a:gd name="T1" fmla="*/ 795703125 h 4742"/>
                <a:gd name="T2" fmla="*/ 1353515625 w 4743"/>
                <a:gd name="T3" fmla="*/ 1353515625 h 4742"/>
                <a:gd name="T4" fmla="*/ 795703125 w 4743"/>
                <a:gd name="T5" fmla="*/ 11718750 h 4742"/>
                <a:gd name="T6" fmla="*/ 0 w 4743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0" name="Google Shape;654;p24">
            <a:extLst>
              <a:ext uri="{FF2B5EF4-FFF2-40B4-BE49-F238E27FC236}">
                <a16:creationId xmlns:a16="http://schemas.microsoft.com/office/drawing/2014/main" id="{C45EB0C3-88A8-4AFE-B82E-4A78195D2EE3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38100" y="-247650"/>
            <a:ext cx="2181225" cy="892175"/>
            <a:chOff x="6525475" y="148600"/>
            <a:chExt cx="2808779" cy="1148975"/>
          </a:xfrm>
        </p:grpSpPr>
        <p:sp>
          <p:nvSpPr>
            <p:cNvPr id="11" name="Google Shape;655;p24">
              <a:extLst>
                <a:ext uri="{FF2B5EF4-FFF2-40B4-BE49-F238E27FC236}">
                  <a16:creationId xmlns:a16="http://schemas.microsoft.com/office/drawing/2014/main" id="{274233BC-7D58-4DE3-90C2-2FF8711C0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575" y="195700"/>
              <a:ext cx="2704679" cy="1101875"/>
            </a:xfrm>
            <a:custGeom>
              <a:avLst/>
              <a:gdLst>
                <a:gd name="T0" fmla="*/ 2147483646 w 50914"/>
                <a:gd name="T1" fmla="*/ 2147483646 h 44075"/>
                <a:gd name="T2" fmla="*/ 2147483646 w 50914"/>
                <a:gd name="T3" fmla="*/ 2147483646 h 44075"/>
                <a:gd name="T4" fmla="*/ 2147483646 w 50914"/>
                <a:gd name="T5" fmla="*/ 390625 h 44075"/>
                <a:gd name="T6" fmla="*/ 7943939 w 50914"/>
                <a:gd name="T7" fmla="*/ 390625 h 440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656;p24">
              <a:extLst>
                <a:ext uri="{FF2B5EF4-FFF2-40B4-BE49-F238E27FC236}">
                  <a16:creationId xmlns:a16="http://schemas.microsoft.com/office/drawing/2014/main" id="{1815DA24-70B1-49BB-8549-36B2404A0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5475" y="148600"/>
              <a:ext cx="118575" cy="118550"/>
            </a:xfrm>
            <a:custGeom>
              <a:avLst/>
              <a:gdLst>
                <a:gd name="T0" fmla="*/ 0 w 4743"/>
                <a:gd name="T1" fmla="*/ 795703125 h 4742"/>
                <a:gd name="T2" fmla="*/ 1353515625 w 4743"/>
                <a:gd name="T3" fmla="*/ 1353515625 h 4742"/>
                <a:gd name="T4" fmla="*/ 795703125 w 4743"/>
                <a:gd name="T5" fmla="*/ 11718750 h 4742"/>
                <a:gd name="T6" fmla="*/ 0 w 4743"/>
                <a:gd name="T7" fmla="*/ 795703125 h 47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3" name="Google Shape;657;p24">
            <a:extLst>
              <a:ext uri="{FF2B5EF4-FFF2-40B4-BE49-F238E27FC236}">
                <a16:creationId xmlns:a16="http://schemas.microsoft.com/office/drawing/2014/main" id="{BC0CAA8D-BEB6-4959-A6BF-64462F2FC57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888163" y="-998538"/>
            <a:ext cx="1995487" cy="2439988"/>
            <a:chOff x="403404" y="-997823"/>
            <a:chExt cx="1994692" cy="2439924"/>
          </a:xfrm>
        </p:grpSpPr>
        <p:grpSp>
          <p:nvGrpSpPr>
            <p:cNvPr id="14" name="Google Shape;658;p24">
              <a:extLst>
                <a:ext uri="{FF2B5EF4-FFF2-40B4-BE49-F238E27FC236}">
                  <a16:creationId xmlns:a16="http://schemas.microsoft.com/office/drawing/2014/main" id="{18B2B25C-294D-4C39-9C77-2236BFDEE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21" name="Google Shape;659;p24">
                <a:extLst>
                  <a:ext uri="{FF2B5EF4-FFF2-40B4-BE49-F238E27FC236}">
                    <a16:creationId xmlns:a16="http://schemas.microsoft.com/office/drawing/2014/main" id="{677EF6F2-7B8F-4ADA-8690-2213FA74D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128" y="-443721"/>
                <a:ext cx="1098846" cy="1006875"/>
              </a:xfrm>
              <a:custGeom>
                <a:avLst/>
                <a:gdLst>
                  <a:gd name="T0" fmla="*/ 1292507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2" name="Google Shape;660;p24">
                <a:extLst>
                  <a:ext uri="{FF2B5EF4-FFF2-40B4-BE49-F238E27FC236}">
                    <a16:creationId xmlns:a16="http://schemas.microsoft.com/office/drawing/2014/main" id="{4C4E9217-E81C-4671-9186-63944BA8F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4625" y="5160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5" name="Google Shape;661;p24">
              <a:extLst>
                <a:ext uri="{FF2B5EF4-FFF2-40B4-BE49-F238E27FC236}">
                  <a16:creationId xmlns:a16="http://schemas.microsoft.com/office/drawing/2014/main" id="{84DB3B0A-CFF5-4983-90B4-3F0BAA91BD00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19" name="Google Shape;662;p24">
                <a:extLst>
                  <a:ext uri="{FF2B5EF4-FFF2-40B4-BE49-F238E27FC236}">
                    <a16:creationId xmlns:a16="http://schemas.microsoft.com/office/drawing/2014/main" id="{B8526FEE-D209-4E77-A379-D7704328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575" y="195700"/>
                <a:ext cx="2704679" cy="1101875"/>
              </a:xfrm>
              <a:custGeom>
                <a:avLst/>
                <a:gdLst>
                  <a:gd name="T0" fmla="*/ 2147483646 w 50914"/>
                  <a:gd name="T1" fmla="*/ 2147483646 h 44075"/>
                  <a:gd name="T2" fmla="*/ 2147483646 w 50914"/>
                  <a:gd name="T3" fmla="*/ 2147483646 h 44075"/>
                  <a:gd name="T4" fmla="*/ 2147483646 w 50914"/>
                  <a:gd name="T5" fmla="*/ 390625 h 44075"/>
                  <a:gd name="T6" fmla="*/ 7943939 w 50914"/>
                  <a:gd name="T7" fmla="*/ 390625 h 440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0" name="Google Shape;663;p24">
                <a:extLst>
                  <a:ext uri="{FF2B5EF4-FFF2-40B4-BE49-F238E27FC236}">
                    <a16:creationId xmlns:a16="http://schemas.microsoft.com/office/drawing/2014/main" id="{EEA3759E-D268-46AE-8B7D-FAC3F9618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475" y="148600"/>
                <a:ext cx="118575" cy="118550"/>
              </a:xfrm>
              <a:custGeom>
                <a:avLst/>
                <a:gdLst>
                  <a:gd name="T0" fmla="*/ 0 w 4743"/>
                  <a:gd name="T1" fmla="*/ 795703125 h 4742"/>
                  <a:gd name="T2" fmla="*/ 1353515625 w 4743"/>
                  <a:gd name="T3" fmla="*/ 1353515625 h 4742"/>
                  <a:gd name="T4" fmla="*/ 795703125 w 4743"/>
                  <a:gd name="T5" fmla="*/ 11718750 h 4742"/>
                  <a:gd name="T6" fmla="*/ 0 w 4743"/>
                  <a:gd name="T7" fmla="*/ 795703125 h 4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6" name="Google Shape;664;p24">
              <a:extLst>
                <a:ext uri="{FF2B5EF4-FFF2-40B4-BE49-F238E27FC236}">
                  <a16:creationId xmlns:a16="http://schemas.microsoft.com/office/drawing/2014/main" id="{1C453A98-315F-41D2-9FB2-C2954E7633C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17" name="Google Shape;665;p24">
                <a:extLst>
                  <a:ext uri="{FF2B5EF4-FFF2-40B4-BE49-F238E27FC236}">
                    <a16:creationId xmlns:a16="http://schemas.microsoft.com/office/drawing/2014/main" id="{618400DF-C7E6-4012-97BC-AC5B7F4A2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575" y="195700"/>
                <a:ext cx="2704679" cy="1101875"/>
              </a:xfrm>
              <a:custGeom>
                <a:avLst/>
                <a:gdLst>
                  <a:gd name="T0" fmla="*/ 2147483646 w 50914"/>
                  <a:gd name="T1" fmla="*/ 2147483646 h 44075"/>
                  <a:gd name="T2" fmla="*/ 2147483646 w 50914"/>
                  <a:gd name="T3" fmla="*/ 2147483646 h 44075"/>
                  <a:gd name="T4" fmla="*/ 2147483646 w 50914"/>
                  <a:gd name="T5" fmla="*/ 390625 h 44075"/>
                  <a:gd name="T6" fmla="*/ 7943939 w 50914"/>
                  <a:gd name="T7" fmla="*/ 390625 h 440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" name="Google Shape;666;p24">
                <a:extLst>
                  <a:ext uri="{FF2B5EF4-FFF2-40B4-BE49-F238E27FC236}">
                    <a16:creationId xmlns:a16="http://schemas.microsoft.com/office/drawing/2014/main" id="{2FA5F855-A08F-4E83-A1AB-52515CC52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475" y="148600"/>
                <a:ext cx="118575" cy="118550"/>
              </a:xfrm>
              <a:custGeom>
                <a:avLst/>
                <a:gdLst>
                  <a:gd name="T0" fmla="*/ 0 w 4743"/>
                  <a:gd name="T1" fmla="*/ 795703125 h 4742"/>
                  <a:gd name="T2" fmla="*/ 1353515625 w 4743"/>
                  <a:gd name="T3" fmla="*/ 1353515625 h 4742"/>
                  <a:gd name="T4" fmla="*/ 795703125 w 4743"/>
                  <a:gd name="T5" fmla="*/ 11718750 h 4742"/>
                  <a:gd name="T6" fmla="*/ 0 w 4743"/>
                  <a:gd name="T7" fmla="*/ 795703125 h 4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23" name="Google Shape;669;p24">
            <a:extLst>
              <a:ext uri="{FF2B5EF4-FFF2-40B4-BE49-F238E27FC236}">
                <a16:creationId xmlns:a16="http://schemas.microsoft.com/office/drawing/2014/main" id="{AF8E7EE6-CD96-4A18-9073-075059BEED19}"/>
              </a:ext>
            </a:extLst>
          </p:cNvPr>
          <p:cNvGrpSpPr>
            <a:grpSpLocks/>
          </p:cNvGrpSpPr>
          <p:nvPr/>
        </p:nvGrpSpPr>
        <p:grpSpPr bwMode="auto">
          <a:xfrm>
            <a:off x="-273050" y="4540250"/>
            <a:ext cx="2014538" cy="473075"/>
            <a:chOff x="-35118" y="4342063"/>
            <a:chExt cx="2014791" cy="473128"/>
          </a:xfrm>
        </p:grpSpPr>
        <p:sp>
          <p:nvSpPr>
            <p:cNvPr id="24" name="Google Shape;670;p24">
              <a:extLst>
                <a:ext uri="{FF2B5EF4-FFF2-40B4-BE49-F238E27FC236}">
                  <a16:creationId xmlns:a16="http://schemas.microsoft.com/office/drawing/2014/main" id="{7E8AF291-EE4B-44F8-BF04-EC75A026262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671;p24">
              <a:extLst>
                <a:ext uri="{FF2B5EF4-FFF2-40B4-BE49-F238E27FC236}">
                  <a16:creationId xmlns:a16="http://schemas.microsoft.com/office/drawing/2014/main" id="{4EC35403-F9D6-4350-BED3-DC0ABAA0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6" name="Google Shape;672;p24">
            <a:extLst>
              <a:ext uri="{FF2B5EF4-FFF2-40B4-BE49-F238E27FC236}">
                <a16:creationId xmlns:a16="http://schemas.microsoft.com/office/drawing/2014/main" id="{CBFABB4E-59AE-4384-976A-96E722CEA367}"/>
              </a:ext>
            </a:extLst>
          </p:cNvPr>
          <p:cNvGrpSpPr>
            <a:grpSpLocks/>
          </p:cNvGrpSpPr>
          <p:nvPr/>
        </p:nvGrpSpPr>
        <p:grpSpPr bwMode="auto">
          <a:xfrm>
            <a:off x="-217488" y="4786313"/>
            <a:ext cx="2014538" cy="473075"/>
            <a:chOff x="-35118" y="4342063"/>
            <a:chExt cx="2014791" cy="473128"/>
          </a:xfrm>
        </p:grpSpPr>
        <p:sp>
          <p:nvSpPr>
            <p:cNvPr id="27" name="Google Shape;673;p24">
              <a:extLst>
                <a:ext uri="{FF2B5EF4-FFF2-40B4-BE49-F238E27FC236}">
                  <a16:creationId xmlns:a16="http://schemas.microsoft.com/office/drawing/2014/main" id="{2C369B37-6C28-49BD-9CED-76B6C30FA62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674;p24">
              <a:extLst>
                <a:ext uri="{FF2B5EF4-FFF2-40B4-BE49-F238E27FC236}">
                  <a16:creationId xmlns:a16="http://schemas.microsoft.com/office/drawing/2014/main" id="{482EE2C0-FCF4-47B4-898A-CED62002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tx1"/>
            </a:solidFill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9" name="Google Shape;675;p24">
            <a:extLst>
              <a:ext uri="{FF2B5EF4-FFF2-40B4-BE49-F238E27FC236}">
                <a16:creationId xmlns:a16="http://schemas.microsoft.com/office/drawing/2014/main" id="{94AC4A5E-AACD-4256-96E3-1B38059D5A9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240588" y="4311650"/>
            <a:ext cx="2014537" cy="473075"/>
            <a:chOff x="-35118" y="4342063"/>
            <a:chExt cx="2014791" cy="473128"/>
          </a:xfrm>
        </p:grpSpPr>
        <p:sp>
          <p:nvSpPr>
            <p:cNvPr id="30" name="Google Shape;676;p24">
              <a:extLst>
                <a:ext uri="{FF2B5EF4-FFF2-40B4-BE49-F238E27FC236}">
                  <a16:creationId xmlns:a16="http://schemas.microsoft.com/office/drawing/2014/main" id="{0F60A292-7BB4-4E74-85EB-8230D09D3B0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677;p24">
              <a:extLst>
                <a:ext uri="{FF2B5EF4-FFF2-40B4-BE49-F238E27FC236}">
                  <a16:creationId xmlns:a16="http://schemas.microsoft.com/office/drawing/2014/main" id="{E51C9696-1635-44F4-ABC3-471881C09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72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47;p28">
            <a:extLst>
              <a:ext uri="{FF2B5EF4-FFF2-40B4-BE49-F238E27FC236}">
                <a16:creationId xmlns:a16="http://schemas.microsoft.com/office/drawing/2014/main" id="{782F6248-2233-4D69-B219-92540E0F39A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50" y="-639763"/>
            <a:ext cx="1624013" cy="1973263"/>
            <a:chOff x="4193384" y="4053542"/>
            <a:chExt cx="1623175" cy="1972650"/>
          </a:xfrm>
        </p:grpSpPr>
        <p:grpSp>
          <p:nvGrpSpPr>
            <p:cNvPr id="3" name="Google Shape;748;p28">
              <a:extLst>
                <a:ext uri="{FF2B5EF4-FFF2-40B4-BE49-F238E27FC236}">
                  <a16:creationId xmlns:a16="http://schemas.microsoft.com/office/drawing/2014/main" id="{0DA6B10C-64EB-4FA0-9835-8DC3E5127598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" name="Google Shape;749;p28">
                <a:extLst>
                  <a:ext uri="{FF2B5EF4-FFF2-40B4-BE49-F238E27FC236}">
                    <a16:creationId xmlns:a16="http://schemas.microsoft.com/office/drawing/2014/main" id="{A3B4F9D3-B36D-4B38-BB82-C019ADFA6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025" y="-1053325"/>
                <a:ext cx="816925" cy="1006875"/>
              </a:xfrm>
              <a:custGeom>
                <a:avLst/>
                <a:gdLst>
                  <a:gd name="T0" fmla="*/ 390625 w 32677"/>
                  <a:gd name="T1" fmla="*/ 2147483646 h 40275"/>
                  <a:gd name="T2" fmla="*/ 2147483646 w 32677"/>
                  <a:gd name="T3" fmla="*/ 2147483646 h 40275"/>
                  <a:gd name="T4" fmla="*/ 2147483646 w 32677"/>
                  <a:gd name="T5" fmla="*/ 0 h 402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8" name="Google Shape;750;p28">
                <a:extLst>
                  <a:ext uri="{FF2B5EF4-FFF2-40B4-BE49-F238E27FC236}">
                    <a16:creationId xmlns:a16="http://schemas.microsoft.com/office/drawing/2014/main" id="{805524CE-C675-4661-A29E-AABD11EE2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675" y="-93600"/>
                <a:ext cx="117825" cy="118575"/>
              </a:xfrm>
              <a:custGeom>
                <a:avLst/>
                <a:gdLst>
                  <a:gd name="T0" fmla="*/ 390625 w 4713"/>
                  <a:gd name="T1" fmla="*/ 795703125 h 4743"/>
                  <a:gd name="T2" fmla="*/ 1342187500 w 4713"/>
                  <a:gd name="T3" fmla="*/ 1353906250 h 4743"/>
                  <a:gd name="T4" fmla="*/ 783984375 w 4713"/>
                  <a:gd name="T5" fmla="*/ 12109375 h 4743"/>
                  <a:gd name="T6" fmla="*/ 390625 w 471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4" name="Google Shape;751;p28">
              <a:extLst>
                <a:ext uri="{FF2B5EF4-FFF2-40B4-BE49-F238E27FC236}">
                  <a16:creationId xmlns:a16="http://schemas.microsoft.com/office/drawing/2014/main" id="{500937D8-1BFD-419F-932A-06370055396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" name="Google Shape;752;p28">
                <a:extLst>
                  <a:ext uri="{FF2B5EF4-FFF2-40B4-BE49-F238E27FC236}">
                    <a16:creationId xmlns:a16="http://schemas.microsoft.com/office/drawing/2014/main" id="{82B4DF2A-ECE0-491F-8121-A88BCB3C2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975" y="-443725"/>
                <a:ext cx="1082875" cy="1320700"/>
              </a:xfrm>
              <a:custGeom>
                <a:avLst/>
                <a:gdLst>
                  <a:gd name="T0" fmla="*/ 0 w 43315"/>
                  <a:gd name="T1" fmla="*/ 2147483646 h 52828"/>
                  <a:gd name="T2" fmla="*/ 0 w 43315"/>
                  <a:gd name="T3" fmla="*/ 2147483646 h 52828"/>
                  <a:gd name="T4" fmla="*/ 2147483646 w 43315"/>
                  <a:gd name="T5" fmla="*/ 2147483646 h 52828"/>
                  <a:gd name="T6" fmla="*/ 2147483646 w 43315"/>
                  <a:gd name="T7" fmla="*/ 0 h 528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6" name="Google Shape;753;p28">
                <a:extLst>
                  <a:ext uri="{FF2B5EF4-FFF2-40B4-BE49-F238E27FC236}">
                    <a16:creationId xmlns:a16="http://schemas.microsoft.com/office/drawing/2014/main" id="{5910EF6C-A8F2-4360-83B1-F60D7DD4E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625" y="876950"/>
                <a:ext cx="117800" cy="118575"/>
              </a:xfrm>
              <a:custGeom>
                <a:avLst/>
                <a:gdLst>
                  <a:gd name="T0" fmla="*/ 0 w 4712"/>
                  <a:gd name="T1" fmla="*/ 795703125 h 4743"/>
                  <a:gd name="T2" fmla="*/ 1341796875 w 4712"/>
                  <a:gd name="T3" fmla="*/ 1353906250 h 4743"/>
                  <a:gd name="T4" fmla="*/ 783593750 w 4712"/>
                  <a:gd name="T5" fmla="*/ 390625 h 4743"/>
                  <a:gd name="T6" fmla="*/ 0 w 4712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oogle Shape;754;p28">
            <a:extLst>
              <a:ext uri="{FF2B5EF4-FFF2-40B4-BE49-F238E27FC236}">
                <a16:creationId xmlns:a16="http://schemas.microsoft.com/office/drawing/2014/main" id="{DD40EAB3-0882-4027-B5EC-981D64FD83ED}"/>
              </a:ext>
            </a:extLst>
          </p:cNvPr>
          <p:cNvGrpSpPr>
            <a:grpSpLocks/>
          </p:cNvGrpSpPr>
          <p:nvPr/>
        </p:nvGrpSpPr>
        <p:grpSpPr bwMode="auto">
          <a:xfrm>
            <a:off x="-1255713" y="868363"/>
            <a:ext cx="2014538" cy="473075"/>
            <a:chOff x="-35118" y="4342063"/>
            <a:chExt cx="2014791" cy="473128"/>
          </a:xfrm>
        </p:grpSpPr>
        <p:sp>
          <p:nvSpPr>
            <p:cNvPr id="10" name="Google Shape;755;p28">
              <a:extLst>
                <a:ext uri="{FF2B5EF4-FFF2-40B4-BE49-F238E27FC236}">
                  <a16:creationId xmlns:a16="http://schemas.microsoft.com/office/drawing/2014/main" id="{658B26F7-C553-4489-968B-31EAA7E6482F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756;p28">
              <a:extLst>
                <a:ext uri="{FF2B5EF4-FFF2-40B4-BE49-F238E27FC236}">
                  <a16:creationId xmlns:a16="http://schemas.microsoft.com/office/drawing/2014/main" id="{3D6D4EE5-51DA-40D1-BCCF-C48C5D96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" name="Google Shape;757;p28">
            <a:extLst>
              <a:ext uri="{FF2B5EF4-FFF2-40B4-BE49-F238E27FC236}">
                <a16:creationId xmlns:a16="http://schemas.microsoft.com/office/drawing/2014/main" id="{A7126C1B-34AF-48E6-A878-A82E20EED98C}"/>
              </a:ext>
            </a:extLst>
          </p:cNvPr>
          <p:cNvGrpSpPr>
            <a:grpSpLocks/>
          </p:cNvGrpSpPr>
          <p:nvPr/>
        </p:nvGrpSpPr>
        <p:grpSpPr bwMode="auto">
          <a:xfrm>
            <a:off x="-1179513" y="1195388"/>
            <a:ext cx="2014538" cy="473075"/>
            <a:chOff x="-35118" y="4342063"/>
            <a:chExt cx="2014791" cy="473128"/>
          </a:xfrm>
        </p:grpSpPr>
        <p:sp>
          <p:nvSpPr>
            <p:cNvPr id="13" name="Google Shape;758;p28">
              <a:extLst>
                <a:ext uri="{FF2B5EF4-FFF2-40B4-BE49-F238E27FC236}">
                  <a16:creationId xmlns:a16="http://schemas.microsoft.com/office/drawing/2014/main" id="{82BEFD55-752B-4EB8-99CA-43D2BCB636A3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759;p28">
              <a:extLst>
                <a:ext uri="{FF2B5EF4-FFF2-40B4-BE49-F238E27FC236}">
                  <a16:creationId xmlns:a16="http://schemas.microsoft.com/office/drawing/2014/main" id="{3F56908E-1B74-42B7-BB9E-134BFC97F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5" name="Google Shape;760;p28">
            <a:extLst>
              <a:ext uri="{FF2B5EF4-FFF2-40B4-BE49-F238E27FC236}">
                <a16:creationId xmlns:a16="http://schemas.microsoft.com/office/drawing/2014/main" id="{00A9FCFD-029F-4B31-9AAE-CB2869572A02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39688" y="-260350"/>
            <a:ext cx="2014537" cy="473075"/>
            <a:chOff x="-35118" y="4342063"/>
            <a:chExt cx="2014791" cy="473128"/>
          </a:xfrm>
        </p:grpSpPr>
        <p:sp>
          <p:nvSpPr>
            <p:cNvPr id="16" name="Google Shape;761;p28">
              <a:extLst>
                <a:ext uri="{FF2B5EF4-FFF2-40B4-BE49-F238E27FC236}">
                  <a16:creationId xmlns:a16="http://schemas.microsoft.com/office/drawing/2014/main" id="{DF177C40-958A-4C82-B350-486D077748B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762;p28">
              <a:extLst>
                <a:ext uri="{FF2B5EF4-FFF2-40B4-BE49-F238E27FC236}">
                  <a16:creationId xmlns:a16="http://schemas.microsoft.com/office/drawing/2014/main" id="{8CB7397F-A441-4E49-8B8F-9CA62CBA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8" name="Google Shape;763;p28">
            <a:extLst>
              <a:ext uri="{FF2B5EF4-FFF2-40B4-BE49-F238E27FC236}">
                <a16:creationId xmlns:a16="http://schemas.microsoft.com/office/drawing/2014/main" id="{01B1BED1-D8C2-4AA2-8855-8EC8B2B6CA1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756525" y="4032250"/>
            <a:ext cx="1128713" cy="1438275"/>
            <a:chOff x="5173625" y="-443725"/>
            <a:chExt cx="1129225" cy="1439250"/>
          </a:xfrm>
        </p:grpSpPr>
        <p:sp>
          <p:nvSpPr>
            <p:cNvPr id="19" name="Google Shape;764;p28">
              <a:extLst>
                <a:ext uri="{FF2B5EF4-FFF2-40B4-BE49-F238E27FC236}">
                  <a16:creationId xmlns:a16="http://schemas.microsoft.com/office/drawing/2014/main" id="{371BF22C-E9E8-4F6D-A876-F6A21D5E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765;p28">
              <a:extLst>
                <a:ext uri="{FF2B5EF4-FFF2-40B4-BE49-F238E27FC236}">
                  <a16:creationId xmlns:a16="http://schemas.microsoft.com/office/drawing/2014/main" id="{62CCD713-FB01-4129-9F79-91097091A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1" name="Google Shape;766;p28">
            <a:extLst>
              <a:ext uri="{FF2B5EF4-FFF2-40B4-BE49-F238E27FC236}">
                <a16:creationId xmlns:a16="http://schemas.microsoft.com/office/drawing/2014/main" id="{5DCB3E47-FECA-465F-BE71-1156156B337A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7507288" y="4535488"/>
            <a:ext cx="919162" cy="1077912"/>
            <a:chOff x="4679675" y="-443725"/>
            <a:chExt cx="920275" cy="1078300"/>
          </a:xfrm>
        </p:grpSpPr>
        <p:sp>
          <p:nvSpPr>
            <p:cNvPr id="22" name="Google Shape;767;p28">
              <a:extLst>
                <a:ext uri="{FF2B5EF4-FFF2-40B4-BE49-F238E27FC236}">
                  <a16:creationId xmlns:a16="http://schemas.microsoft.com/office/drawing/2014/main" id="{FC7A846C-0922-45D4-8EEC-CB00D820D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768;p28">
              <a:extLst>
                <a:ext uri="{FF2B5EF4-FFF2-40B4-BE49-F238E27FC236}">
                  <a16:creationId xmlns:a16="http://schemas.microsoft.com/office/drawing/2014/main" id="{4011635E-29A8-4120-86FE-7FDC111BA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769;p28">
            <a:extLst>
              <a:ext uri="{FF2B5EF4-FFF2-40B4-BE49-F238E27FC236}">
                <a16:creationId xmlns:a16="http://schemas.microsoft.com/office/drawing/2014/main" id="{393B6B3E-BAA2-4FEA-8B1B-AA40DB1307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953375" y="4265613"/>
            <a:ext cx="1130300" cy="1439862"/>
            <a:chOff x="5173625" y="-443725"/>
            <a:chExt cx="1129225" cy="1439250"/>
          </a:xfrm>
        </p:grpSpPr>
        <p:sp>
          <p:nvSpPr>
            <p:cNvPr id="25" name="Google Shape;770;p28">
              <a:extLst>
                <a:ext uri="{FF2B5EF4-FFF2-40B4-BE49-F238E27FC236}">
                  <a16:creationId xmlns:a16="http://schemas.microsoft.com/office/drawing/2014/main" id="{C85FF908-0997-4337-B622-FF51A9DD5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71;p28">
              <a:extLst>
                <a:ext uri="{FF2B5EF4-FFF2-40B4-BE49-F238E27FC236}">
                  <a16:creationId xmlns:a16="http://schemas.microsoft.com/office/drawing/2014/main" id="{C6970EFE-7E66-4131-9EBF-3BE9707F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848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73;p29">
            <a:extLst>
              <a:ext uri="{FF2B5EF4-FFF2-40B4-BE49-F238E27FC236}">
                <a16:creationId xmlns:a16="http://schemas.microsoft.com/office/drawing/2014/main" id="{548A90CE-02CB-4BFB-BCFE-BA34869C687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-484188" y="3973513"/>
            <a:ext cx="920751" cy="1077912"/>
            <a:chOff x="4679675" y="-1053325"/>
            <a:chExt cx="920275" cy="1078300"/>
          </a:xfrm>
        </p:grpSpPr>
        <p:sp>
          <p:nvSpPr>
            <p:cNvPr id="3" name="Google Shape;774;p29">
              <a:extLst>
                <a:ext uri="{FF2B5EF4-FFF2-40B4-BE49-F238E27FC236}">
                  <a16:creationId xmlns:a16="http://schemas.microsoft.com/office/drawing/2014/main" id="{BF417B38-7F08-4608-90FC-A92F1E81D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10533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775;p29">
              <a:extLst>
                <a:ext uri="{FF2B5EF4-FFF2-40B4-BE49-F238E27FC236}">
                  <a16:creationId xmlns:a16="http://schemas.microsoft.com/office/drawing/2014/main" id="{A2859B3B-1BE9-44E6-B70A-960ADA0A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-936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" name="Google Shape;776;p29">
            <a:extLst>
              <a:ext uri="{FF2B5EF4-FFF2-40B4-BE49-F238E27FC236}">
                <a16:creationId xmlns:a16="http://schemas.microsoft.com/office/drawing/2014/main" id="{D887F2BD-1303-4551-ACA6-97FA0EC283F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-363538" y="3563938"/>
            <a:ext cx="1128713" cy="1439862"/>
            <a:chOff x="5173625" y="-443725"/>
            <a:chExt cx="1129225" cy="1439250"/>
          </a:xfrm>
        </p:grpSpPr>
        <p:sp>
          <p:nvSpPr>
            <p:cNvPr id="6" name="Google Shape;777;p29">
              <a:extLst>
                <a:ext uri="{FF2B5EF4-FFF2-40B4-BE49-F238E27FC236}">
                  <a16:creationId xmlns:a16="http://schemas.microsoft.com/office/drawing/2014/main" id="{5D115CB1-004E-40F8-9EC7-521CCDF1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778;p29">
              <a:extLst>
                <a:ext uri="{FF2B5EF4-FFF2-40B4-BE49-F238E27FC236}">
                  <a16:creationId xmlns:a16="http://schemas.microsoft.com/office/drawing/2014/main" id="{B1EDD5D4-D3B7-48F7-8E8D-57D51C89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" name="Google Shape;779;p29">
            <a:extLst>
              <a:ext uri="{FF2B5EF4-FFF2-40B4-BE49-F238E27FC236}">
                <a16:creationId xmlns:a16="http://schemas.microsoft.com/office/drawing/2014/main" id="{FC02EEA4-68BA-44BB-BBDF-A7CBA7E8F9EC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-350838" y="128588"/>
            <a:ext cx="2014538" cy="473075"/>
            <a:chOff x="-35118" y="4342063"/>
            <a:chExt cx="2014791" cy="473128"/>
          </a:xfrm>
        </p:grpSpPr>
        <p:sp>
          <p:nvSpPr>
            <p:cNvPr id="9" name="Google Shape;780;p29">
              <a:extLst>
                <a:ext uri="{FF2B5EF4-FFF2-40B4-BE49-F238E27FC236}">
                  <a16:creationId xmlns:a16="http://schemas.microsoft.com/office/drawing/2014/main" id="{0E6E5E89-CEAE-4460-A674-99C1E4A3CAE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781;p29">
              <a:extLst>
                <a:ext uri="{FF2B5EF4-FFF2-40B4-BE49-F238E27FC236}">
                  <a16:creationId xmlns:a16="http://schemas.microsoft.com/office/drawing/2014/main" id="{BDB2AA54-D4A6-4198-9C56-001992C59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1" name="Google Shape;782;p29">
            <a:extLst>
              <a:ext uri="{FF2B5EF4-FFF2-40B4-BE49-F238E27FC236}">
                <a16:creationId xmlns:a16="http://schemas.microsoft.com/office/drawing/2014/main" id="{B731E443-2D5F-42BA-B657-B936D5D06DE5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-407988" y="4584700"/>
            <a:ext cx="2016126" cy="473075"/>
            <a:chOff x="-35118" y="4342063"/>
            <a:chExt cx="2014791" cy="473128"/>
          </a:xfrm>
        </p:grpSpPr>
        <p:sp>
          <p:nvSpPr>
            <p:cNvPr id="12" name="Google Shape;783;p29">
              <a:extLst>
                <a:ext uri="{FF2B5EF4-FFF2-40B4-BE49-F238E27FC236}">
                  <a16:creationId xmlns:a16="http://schemas.microsoft.com/office/drawing/2014/main" id="{B2E51C27-899E-4FBD-8863-814FAE9D310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784;p29">
              <a:extLst>
                <a:ext uri="{FF2B5EF4-FFF2-40B4-BE49-F238E27FC236}">
                  <a16:creationId xmlns:a16="http://schemas.microsoft.com/office/drawing/2014/main" id="{0AA73679-6885-4F23-9AB0-A83D0444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4" name="Google Shape;785;p29">
            <a:extLst>
              <a:ext uri="{FF2B5EF4-FFF2-40B4-BE49-F238E27FC236}">
                <a16:creationId xmlns:a16="http://schemas.microsoft.com/office/drawing/2014/main" id="{620A64A4-275B-4D44-946E-8888D3CC58EB}"/>
              </a:ext>
            </a:extLst>
          </p:cNvPr>
          <p:cNvGrpSpPr>
            <a:grpSpLocks/>
          </p:cNvGrpSpPr>
          <p:nvPr/>
        </p:nvGrpSpPr>
        <p:grpSpPr bwMode="auto">
          <a:xfrm>
            <a:off x="-407988" y="4545013"/>
            <a:ext cx="2016126" cy="473075"/>
            <a:chOff x="-35118" y="4342063"/>
            <a:chExt cx="2014791" cy="473128"/>
          </a:xfrm>
        </p:grpSpPr>
        <p:sp>
          <p:nvSpPr>
            <p:cNvPr id="15" name="Google Shape;786;p29">
              <a:extLst>
                <a:ext uri="{FF2B5EF4-FFF2-40B4-BE49-F238E27FC236}">
                  <a16:creationId xmlns:a16="http://schemas.microsoft.com/office/drawing/2014/main" id="{F424E7C6-EB2C-450E-A3CE-B4160206D01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787;p29">
              <a:extLst>
                <a:ext uri="{FF2B5EF4-FFF2-40B4-BE49-F238E27FC236}">
                  <a16:creationId xmlns:a16="http://schemas.microsoft.com/office/drawing/2014/main" id="{C468F61B-1EF9-40B2-A0B2-541D6A17A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7" name="Google Shape;788;p29">
            <a:extLst>
              <a:ext uri="{FF2B5EF4-FFF2-40B4-BE49-F238E27FC236}">
                <a16:creationId xmlns:a16="http://schemas.microsoft.com/office/drawing/2014/main" id="{F797F9E3-D8B9-4487-9868-1295BD7CC87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56525" y="-323850"/>
            <a:ext cx="1128713" cy="1438275"/>
            <a:chOff x="5173625" y="-443725"/>
            <a:chExt cx="1129225" cy="1439250"/>
          </a:xfrm>
        </p:grpSpPr>
        <p:sp>
          <p:nvSpPr>
            <p:cNvPr id="18" name="Google Shape;789;p29">
              <a:extLst>
                <a:ext uri="{FF2B5EF4-FFF2-40B4-BE49-F238E27FC236}">
                  <a16:creationId xmlns:a16="http://schemas.microsoft.com/office/drawing/2014/main" id="{B4A742D9-1198-47B8-BDD0-00E3154FC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790;p29">
              <a:extLst>
                <a:ext uri="{FF2B5EF4-FFF2-40B4-BE49-F238E27FC236}">
                  <a16:creationId xmlns:a16="http://schemas.microsoft.com/office/drawing/2014/main" id="{8D93F54F-62EC-4057-808F-404B1DDFB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" name="Google Shape;791;p29">
            <a:extLst>
              <a:ext uri="{FF2B5EF4-FFF2-40B4-BE49-F238E27FC236}">
                <a16:creationId xmlns:a16="http://schemas.microsoft.com/office/drawing/2014/main" id="{47460650-D366-45F9-B062-596F90E3E7AD}"/>
              </a:ext>
            </a:extLst>
          </p:cNvPr>
          <p:cNvGrpSpPr>
            <a:grpSpLocks/>
          </p:cNvGrpSpPr>
          <p:nvPr/>
        </p:nvGrpSpPr>
        <p:grpSpPr bwMode="auto">
          <a:xfrm>
            <a:off x="7507288" y="-466725"/>
            <a:ext cx="919162" cy="1079500"/>
            <a:chOff x="4679675" y="-443725"/>
            <a:chExt cx="920275" cy="1078300"/>
          </a:xfrm>
        </p:grpSpPr>
        <p:sp>
          <p:nvSpPr>
            <p:cNvPr id="21" name="Google Shape;792;p29">
              <a:extLst>
                <a:ext uri="{FF2B5EF4-FFF2-40B4-BE49-F238E27FC236}">
                  <a16:creationId xmlns:a16="http://schemas.microsoft.com/office/drawing/2014/main" id="{5DAC8F38-C3FB-43FE-9A19-A8C3AEE8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025" y="-443725"/>
              <a:ext cx="816925" cy="1006875"/>
            </a:xfrm>
            <a:custGeom>
              <a:avLst/>
              <a:gdLst>
                <a:gd name="T0" fmla="*/ 390625 w 32677"/>
                <a:gd name="T1" fmla="*/ 2147483646 h 40275"/>
                <a:gd name="T2" fmla="*/ 2147483646 w 32677"/>
                <a:gd name="T3" fmla="*/ 2147483646 h 40275"/>
                <a:gd name="T4" fmla="*/ 2147483646 w 32677"/>
                <a:gd name="T5" fmla="*/ 0 h 402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793;p29">
              <a:extLst>
                <a:ext uri="{FF2B5EF4-FFF2-40B4-BE49-F238E27FC236}">
                  <a16:creationId xmlns:a16="http://schemas.microsoft.com/office/drawing/2014/main" id="{BF256DD9-B854-4237-A125-11284CE1C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675" y="516000"/>
              <a:ext cx="117825" cy="118575"/>
            </a:xfrm>
            <a:custGeom>
              <a:avLst/>
              <a:gdLst>
                <a:gd name="T0" fmla="*/ 390625 w 4713"/>
                <a:gd name="T1" fmla="*/ 795703125 h 4743"/>
                <a:gd name="T2" fmla="*/ 1342187500 w 4713"/>
                <a:gd name="T3" fmla="*/ 1353906250 h 4743"/>
                <a:gd name="T4" fmla="*/ 783984375 w 4713"/>
                <a:gd name="T5" fmla="*/ 12109375 h 4743"/>
                <a:gd name="T6" fmla="*/ 390625 w 471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94;p29">
            <a:extLst>
              <a:ext uri="{FF2B5EF4-FFF2-40B4-BE49-F238E27FC236}">
                <a16:creationId xmlns:a16="http://schemas.microsoft.com/office/drawing/2014/main" id="{D8E82078-F240-4564-9AA4-CDEA980891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3375" y="-558800"/>
            <a:ext cx="1130300" cy="1439863"/>
            <a:chOff x="5173625" y="-443725"/>
            <a:chExt cx="1129225" cy="1439250"/>
          </a:xfrm>
        </p:grpSpPr>
        <p:sp>
          <p:nvSpPr>
            <p:cNvPr id="24" name="Google Shape;795;p29">
              <a:extLst>
                <a:ext uri="{FF2B5EF4-FFF2-40B4-BE49-F238E27FC236}">
                  <a16:creationId xmlns:a16="http://schemas.microsoft.com/office/drawing/2014/main" id="{CDED9151-2B2E-4F5C-954C-F390E06AD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75" y="-443725"/>
              <a:ext cx="1082875" cy="1320700"/>
            </a:xfrm>
            <a:custGeom>
              <a:avLst/>
              <a:gdLst>
                <a:gd name="T0" fmla="*/ 0 w 43315"/>
                <a:gd name="T1" fmla="*/ 2147483646 h 52828"/>
                <a:gd name="T2" fmla="*/ 0 w 43315"/>
                <a:gd name="T3" fmla="*/ 2147483646 h 52828"/>
                <a:gd name="T4" fmla="*/ 2147483646 w 43315"/>
                <a:gd name="T5" fmla="*/ 2147483646 h 52828"/>
                <a:gd name="T6" fmla="*/ 2147483646 w 43315"/>
                <a:gd name="T7" fmla="*/ 0 h 528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96;p29">
              <a:extLst>
                <a:ext uri="{FF2B5EF4-FFF2-40B4-BE49-F238E27FC236}">
                  <a16:creationId xmlns:a16="http://schemas.microsoft.com/office/drawing/2014/main" id="{3432475E-BD6F-40EF-9F0C-F89605C83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25" y="876950"/>
              <a:ext cx="117800" cy="118575"/>
            </a:xfrm>
            <a:custGeom>
              <a:avLst/>
              <a:gdLst>
                <a:gd name="T0" fmla="*/ 0 w 4712"/>
                <a:gd name="T1" fmla="*/ 795703125 h 4743"/>
                <a:gd name="T2" fmla="*/ 1341796875 w 4712"/>
                <a:gd name="T3" fmla="*/ 1353906250 h 4743"/>
                <a:gd name="T4" fmla="*/ 783593750 w 4712"/>
                <a:gd name="T5" fmla="*/ 390625 h 4743"/>
                <a:gd name="T6" fmla="*/ 0 w 4712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6" name="Google Shape;797;p29">
            <a:extLst>
              <a:ext uri="{FF2B5EF4-FFF2-40B4-BE49-F238E27FC236}">
                <a16:creationId xmlns:a16="http://schemas.microsoft.com/office/drawing/2014/main" id="{D299D2FF-F041-4053-857C-60B61F05BF48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-198438" y="-100013"/>
            <a:ext cx="2014538" cy="473076"/>
            <a:chOff x="-35118" y="4342063"/>
            <a:chExt cx="2014791" cy="473128"/>
          </a:xfrm>
        </p:grpSpPr>
        <p:sp>
          <p:nvSpPr>
            <p:cNvPr id="27" name="Google Shape;798;p29">
              <a:extLst>
                <a:ext uri="{FF2B5EF4-FFF2-40B4-BE49-F238E27FC236}">
                  <a16:creationId xmlns:a16="http://schemas.microsoft.com/office/drawing/2014/main" id="{306CC573-43A3-4C2D-B1CA-E87023BA38E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2889" y="3641646"/>
              <a:ext cx="425539" cy="1921552"/>
            </a:xfrm>
            <a:custGeom>
              <a:avLst/>
              <a:gdLst>
                <a:gd name="T0" fmla="*/ 0 w 11430"/>
                <a:gd name="T1" fmla="*/ 1910011 h 51613"/>
                <a:gd name="T2" fmla="*/ 0 w 11430"/>
                <a:gd name="T3" fmla="*/ 2147483646 h 51613"/>
                <a:gd name="T4" fmla="*/ 59549883 w 11430"/>
                <a:gd name="T5" fmla="*/ 2147483646 h 51613"/>
                <a:gd name="T6" fmla="*/ 234383642 w 11430"/>
                <a:gd name="T7" fmla="*/ 2147483646 h 51613"/>
                <a:gd name="T8" fmla="*/ 2147483646 w 11430"/>
                <a:gd name="T9" fmla="*/ 2147483646 h 51613"/>
                <a:gd name="T10" fmla="*/ 2147483646 w 11430"/>
                <a:gd name="T11" fmla="*/ 2147483646 h 51613"/>
                <a:gd name="T12" fmla="*/ 2147483646 w 11430"/>
                <a:gd name="T13" fmla="*/ 2147483646 h 51613"/>
                <a:gd name="T14" fmla="*/ 2147483646 w 11430"/>
                <a:gd name="T15" fmla="*/ 2147483646 h 51613"/>
                <a:gd name="T16" fmla="*/ 1285289358 w 11430"/>
                <a:gd name="T17" fmla="*/ 2147483646 h 51613"/>
                <a:gd name="T18" fmla="*/ 1168096848 w 11430"/>
                <a:gd name="T19" fmla="*/ 2147483646 h 51613"/>
                <a:gd name="T20" fmla="*/ 1168096848 w 11430"/>
                <a:gd name="T21" fmla="*/ 1910011 h 51613"/>
                <a:gd name="T22" fmla="*/ 0 w 11430"/>
                <a:gd name="T23" fmla="*/ 1910011 h 516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799;p29">
              <a:extLst>
                <a:ext uri="{FF2B5EF4-FFF2-40B4-BE49-F238E27FC236}">
                  <a16:creationId xmlns:a16="http://schemas.microsoft.com/office/drawing/2014/main" id="{EBFC3FDB-B54E-4A81-821C-AFC58C424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099" y="4342063"/>
              <a:ext cx="118575" cy="118575"/>
            </a:xfrm>
            <a:custGeom>
              <a:avLst/>
              <a:gdLst>
                <a:gd name="T0" fmla="*/ 1852343750 w 4743"/>
                <a:gd name="T1" fmla="*/ 795703125 h 4743"/>
                <a:gd name="T2" fmla="*/ 498828125 w 4743"/>
                <a:gd name="T3" fmla="*/ 1353906250 h 4743"/>
                <a:gd name="T4" fmla="*/ 1057031250 w 4743"/>
                <a:gd name="T5" fmla="*/ 390625 h 4743"/>
                <a:gd name="T6" fmla="*/ 1852343750 w 4743"/>
                <a:gd name="T7" fmla="*/ 795703125 h 47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7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rotWithShape="0">
          <a:gsLst>
            <a:gs pos="0">
              <a:schemeClr val="bg1"/>
            </a:gs>
            <a:gs pos="100000">
              <a:schemeClr val="tx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3E6315D8-B07D-47AA-9E87-0CC4EFA65A9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2788" y="539750"/>
            <a:ext cx="77184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A9DFC2B3-B4E0-419C-89B1-AB175FDEE3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2788" y="1152525"/>
            <a:ext cx="771842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4" r:id="rId4"/>
    <p:sldLayoutId id="2147483818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864;p33">
            <a:extLst>
              <a:ext uri="{FF2B5EF4-FFF2-40B4-BE49-F238E27FC236}">
                <a16:creationId xmlns:a16="http://schemas.microsoft.com/office/drawing/2014/main" id="{A44DA5F3-0468-4DBE-AC69-A0D0FA051EE2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644525" y="1173163"/>
            <a:ext cx="6396038" cy="132832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panose="00000500000000000000" pitchFamily="2" charset="0"/>
              <a:buNone/>
            </a:pPr>
            <a:r>
              <a:rPr lang="en-US" altLang="en-US" sz="3200" dirty="0">
                <a:solidFill>
                  <a:srgbClr val="FFC000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Project Presentation on</a:t>
            </a:r>
            <a:br>
              <a:rPr lang="en-US" altLang="en-US" sz="3200" dirty="0">
                <a:solidFill>
                  <a:srgbClr val="FFC000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</a:br>
            <a:r>
              <a:rPr lang="en-US" altLang="en-US" sz="2400" dirty="0">
                <a:solidFill>
                  <a:srgbClr val="FFC000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Color Sorter Machine</a:t>
            </a:r>
            <a:br>
              <a:rPr lang="en-US" altLang="en-US" sz="2400" dirty="0">
                <a:solidFill>
                  <a:srgbClr val="FFC000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</a:br>
            <a:r>
              <a:rPr lang="en-US" altLang="en-US" sz="1800" dirty="0">
                <a:solidFill>
                  <a:srgbClr val="FFC000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Course Code: 400(B)</a:t>
            </a:r>
            <a:endParaRPr lang="en-US" altLang="en-US" sz="3200" dirty="0">
              <a:solidFill>
                <a:srgbClr val="FFC000"/>
              </a:solidFill>
              <a:latin typeface="Times New Roman" panose="02020603050405020304" pitchFamily="18" charset="0"/>
              <a:ea typeface="Montserrat" panose="00000500000000000000" pitchFamily="2" charset="0"/>
              <a:cs typeface="Times New Roman" panose="02020603050405020304" pitchFamily="18" charset="0"/>
              <a:sym typeface="Montserrat" panose="00000500000000000000" pitchFamily="2" charset="0"/>
            </a:endParaRPr>
          </a:p>
        </p:txBody>
      </p:sp>
      <p:sp>
        <p:nvSpPr>
          <p:cNvPr id="865" name="Google Shape;865;p33">
            <a:extLst>
              <a:ext uri="{FF2B5EF4-FFF2-40B4-BE49-F238E27FC236}">
                <a16:creationId xmlns:a16="http://schemas.microsoft.com/office/drawing/2014/main" id="{B5462D00-1378-4DC8-A231-8C672EB08B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788" y="2852558"/>
            <a:ext cx="6396037" cy="1614667"/>
          </a:xfrm>
        </p:spPr>
        <p:txBody>
          <a:bodyPr/>
          <a:lstStyle/>
          <a:p>
            <a:pPr algn="ctr" eaLnBrk="1" fontAlgn="auto" hangingPunct="1">
              <a:buClr>
                <a:schemeClr val="dk2"/>
              </a:buClr>
              <a:buFont typeface="Calibri" panose="020F0502020204030204" pitchFamily="34" charset="0"/>
              <a:buNone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ctr" eaLnBrk="1" fontAlgn="auto" hangingPunct="1">
              <a:buClr>
                <a:schemeClr val="dk2"/>
              </a:buClr>
              <a:buFont typeface="Calibri" panose="020F0502020204030204" pitchFamily="34" charset="0"/>
              <a:buNone/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buClr>
                <a:schemeClr val="dk2"/>
              </a:buClr>
              <a:buFont typeface="Source Sans Pro"/>
              <a:buNone/>
              <a:defRPr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Mostafa Ahmed An-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Polash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Mahmud</a:t>
            </a:r>
          </a:p>
          <a:p>
            <a:pPr eaLnBrk="1" fontAlgn="auto" hangingPunct="1">
              <a:buClr>
                <a:schemeClr val="dk2"/>
              </a:buClr>
              <a:buFont typeface="Source Sans Pro"/>
              <a:buNone/>
              <a:defRPr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Roll:17102024                                     Roll:17102017</a:t>
            </a:r>
          </a:p>
          <a:p>
            <a:pPr eaLnBrk="1" fontAlgn="auto" hangingPunct="1">
              <a:buClr>
                <a:schemeClr val="dk2"/>
              </a:buClr>
              <a:buFont typeface="Calibri" panose="020F0502020204030204" pitchFamily="34" charset="0"/>
              <a:buNone/>
              <a:defRPr/>
            </a:pPr>
            <a:endParaRPr 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buClr>
                <a:schemeClr val="dk2"/>
              </a:buClr>
              <a:buFont typeface="Source Sans Pro"/>
              <a:buNone/>
              <a:defRPr/>
            </a:pPr>
            <a:endParaRPr dirty="0">
              <a:solidFill>
                <a:schemeClr val="dk2"/>
              </a:solidFill>
            </a:endParaRPr>
          </a:p>
        </p:txBody>
      </p:sp>
      <p:grpSp>
        <p:nvGrpSpPr>
          <p:cNvPr id="18436" name="Google Shape;866;p33">
            <a:extLst>
              <a:ext uri="{FF2B5EF4-FFF2-40B4-BE49-F238E27FC236}">
                <a16:creationId xmlns:a16="http://schemas.microsoft.com/office/drawing/2014/main" id="{3D088F34-7CE2-4F58-A992-A0B00CB80EC5}"/>
              </a:ext>
            </a:extLst>
          </p:cNvPr>
          <p:cNvGrpSpPr>
            <a:grpSpLocks/>
          </p:cNvGrpSpPr>
          <p:nvPr/>
        </p:nvGrpSpPr>
        <p:grpSpPr bwMode="auto">
          <a:xfrm>
            <a:off x="-85725" y="4056063"/>
            <a:ext cx="2074863" cy="963612"/>
            <a:chOff x="-85249" y="3960975"/>
            <a:chExt cx="2074949" cy="962378"/>
          </a:xfrm>
        </p:grpSpPr>
        <p:grpSp>
          <p:nvGrpSpPr>
            <p:cNvPr id="18458" name="Google Shape;867;p33">
              <a:extLst>
                <a:ext uri="{FF2B5EF4-FFF2-40B4-BE49-F238E27FC236}">
                  <a16:creationId xmlns:a16="http://schemas.microsoft.com/office/drawing/2014/main" id="{314796ED-6A9E-4852-801B-5DC8490926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18465" name="Google Shape;868;p33">
                <a:extLst>
                  <a:ext uri="{FF2B5EF4-FFF2-40B4-BE49-F238E27FC236}">
                    <a16:creationId xmlns:a16="http://schemas.microsoft.com/office/drawing/2014/main" id="{DD5B9BFD-6ABA-4E2C-9F51-18FA83CE8BFF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646715" y="3256635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66" name="Google Shape;869;p33">
                <a:extLst>
                  <a:ext uri="{FF2B5EF4-FFF2-40B4-BE49-F238E27FC236}">
                    <a16:creationId xmlns:a16="http://schemas.microsoft.com/office/drawing/2014/main" id="{2221D1D4-AC68-410C-B1F0-EB3102513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971" y="397100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8459" name="Google Shape;870;p33">
              <a:extLst>
                <a:ext uri="{FF2B5EF4-FFF2-40B4-BE49-F238E27FC236}">
                  <a16:creationId xmlns:a16="http://schemas.microsoft.com/office/drawing/2014/main" id="{ED495ED7-40AF-47F8-A5C5-8A10426AA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18463" name="Google Shape;871;p33">
                <a:extLst>
                  <a:ext uri="{FF2B5EF4-FFF2-40B4-BE49-F238E27FC236}">
                    <a16:creationId xmlns:a16="http://schemas.microsoft.com/office/drawing/2014/main" id="{EEE47E46-73BE-4C3A-B0B3-8A55384E1FF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459167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64" name="Google Shape;872;p33">
                <a:extLst>
                  <a:ext uri="{FF2B5EF4-FFF2-40B4-BE49-F238E27FC236}">
                    <a16:creationId xmlns:a16="http://schemas.microsoft.com/office/drawing/2014/main" id="{1E558FAC-81FB-4AB5-BCDC-DAD60415C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163517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grpSp>
          <p:nvGrpSpPr>
            <p:cNvPr id="18460" name="Google Shape;873;p33">
              <a:extLst>
                <a:ext uri="{FF2B5EF4-FFF2-40B4-BE49-F238E27FC236}">
                  <a16:creationId xmlns:a16="http://schemas.microsoft.com/office/drawing/2014/main" id="{3688B91E-8E07-4CB2-B834-05CA3CFF0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18461" name="Google Shape;874;p33">
                <a:extLst>
                  <a:ext uri="{FF2B5EF4-FFF2-40B4-BE49-F238E27FC236}">
                    <a16:creationId xmlns:a16="http://schemas.microsoft.com/office/drawing/2014/main" id="{589A4B21-44D4-46AA-A96C-7BFB605DD157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12889" y="3641646"/>
                <a:ext cx="425539" cy="1921552"/>
              </a:xfrm>
              <a:custGeom>
                <a:avLst/>
                <a:gdLst>
                  <a:gd name="T0" fmla="*/ 0 w 11430"/>
                  <a:gd name="T1" fmla="*/ 1910011 h 51613"/>
                  <a:gd name="T2" fmla="*/ 0 w 11430"/>
                  <a:gd name="T3" fmla="*/ 2147483646 h 51613"/>
                  <a:gd name="T4" fmla="*/ 59549883 w 11430"/>
                  <a:gd name="T5" fmla="*/ 2147483646 h 51613"/>
                  <a:gd name="T6" fmla="*/ 234383642 w 11430"/>
                  <a:gd name="T7" fmla="*/ 2147483646 h 51613"/>
                  <a:gd name="T8" fmla="*/ 2147483646 w 11430"/>
                  <a:gd name="T9" fmla="*/ 2147483646 h 51613"/>
                  <a:gd name="T10" fmla="*/ 2147483646 w 11430"/>
                  <a:gd name="T11" fmla="*/ 2147483646 h 51613"/>
                  <a:gd name="T12" fmla="*/ 2147483646 w 11430"/>
                  <a:gd name="T13" fmla="*/ 2147483646 h 51613"/>
                  <a:gd name="T14" fmla="*/ 2147483646 w 11430"/>
                  <a:gd name="T15" fmla="*/ 2147483646 h 51613"/>
                  <a:gd name="T16" fmla="*/ 1285289358 w 11430"/>
                  <a:gd name="T17" fmla="*/ 2147483646 h 51613"/>
                  <a:gd name="T18" fmla="*/ 1168096848 w 11430"/>
                  <a:gd name="T19" fmla="*/ 2147483646 h 51613"/>
                  <a:gd name="T20" fmla="*/ 1168096848 w 11430"/>
                  <a:gd name="T21" fmla="*/ 1910011 h 51613"/>
                  <a:gd name="T22" fmla="*/ 0 w 11430"/>
                  <a:gd name="T23" fmla="*/ 1910011 h 516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62" name="Google Shape;875;p33">
                <a:extLst>
                  <a:ext uri="{FF2B5EF4-FFF2-40B4-BE49-F238E27FC236}">
                    <a16:creationId xmlns:a16="http://schemas.microsoft.com/office/drawing/2014/main" id="{59EE425B-2967-4EF7-8D30-1FFC15E35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099" y="4345992"/>
                <a:ext cx="118575" cy="118575"/>
              </a:xfrm>
              <a:custGeom>
                <a:avLst/>
                <a:gdLst>
                  <a:gd name="T0" fmla="*/ 1852343750 w 4743"/>
                  <a:gd name="T1" fmla="*/ 795703125 h 4743"/>
                  <a:gd name="T2" fmla="*/ 498828125 w 4743"/>
                  <a:gd name="T3" fmla="*/ 1353906250 h 4743"/>
                  <a:gd name="T4" fmla="*/ 1057031250 w 4743"/>
                  <a:gd name="T5" fmla="*/ 390625 h 4743"/>
                  <a:gd name="T6" fmla="*/ 1852343750 w 4743"/>
                  <a:gd name="T7" fmla="*/ 795703125 h 47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grpSp>
        <p:nvGrpSpPr>
          <p:cNvPr id="18437" name="Google Shape;876;p33">
            <a:extLst>
              <a:ext uri="{FF2B5EF4-FFF2-40B4-BE49-F238E27FC236}">
                <a16:creationId xmlns:a16="http://schemas.microsoft.com/office/drawing/2014/main" id="{4AEAF4A9-99B3-44BA-A9B0-E4C1AE820479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-466725"/>
            <a:ext cx="2249488" cy="1657350"/>
            <a:chOff x="746475" y="-443725"/>
            <a:chExt cx="2249325" cy="1657325"/>
          </a:xfrm>
        </p:grpSpPr>
        <p:sp>
          <p:nvSpPr>
            <p:cNvPr id="18456" name="Google Shape;877;p33">
              <a:extLst>
                <a:ext uri="{FF2B5EF4-FFF2-40B4-BE49-F238E27FC236}">
                  <a16:creationId xmlns:a16="http://schemas.microsoft.com/office/drawing/2014/main" id="{14C48A1E-77D8-4FE0-AB11-E8760911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75" y="-443725"/>
              <a:ext cx="2158875" cy="1560825"/>
            </a:xfrm>
            <a:custGeom>
              <a:avLst/>
              <a:gdLst>
                <a:gd name="T0" fmla="*/ 2147483646 w 86355"/>
                <a:gd name="T1" fmla="*/ 2147483646 h 62433"/>
                <a:gd name="T2" fmla="*/ 2147483646 w 86355"/>
                <a:gd name="T3" fmla="*/ 2147483646 h 62433"/>
                <a:gd name="T4" fmla="*/ 390625 w 86355"/>
                <a:gd name="T5" fmla="*/ 2147483646 h 62433"/>
                <a:gd name="T6" fmla="*/ 390625 w 86355"/>
                <a:gd name="T7" fmla="*/ 0 h 624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57" name="Google Shape;878;p33">
              <a:extLst>
                <a:ext uri="{FF2B5EF4-FFF2-40B4-BE49-F238E27FC236}">
                  <a16:creationId xmlns:a16="http://schemas.microsoft.com/office/drawing/2014/main" id="{37B7686E-3EDE-4191-BD5E-ED349487E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225" y="1095800"/>
              <a:ext cx="118575" cy="117800"/>
            </a:xfrm>
            <a:custGeom>
              <a:avLst/>
              <a:gdLst>
                <a:gd name="T0" fmla="*/ 1852343750 w 4743"/>
                <a:gd name="T1" fmla="*/ 783984375 h 4712"/>
                <a:gd name="T2" fmla="*/ 498828125 w 4743"/>
                <a:gd name="T3" fmla="*/ 1353906250 h 4712"/>
                <a:gd name="T4" fmla="*/ 1056640625 w 4743"/>
                <a:gd name="T5" fmla="*/ 0 h 4712"/>
                <a:gd name="T6" fmla="*/ 1852343750 w 4743"/>
                <a:gd name="T7" fmla="*/ 783984375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8438" name="Google Shape;879;p33">
            <a:extLst>
              <a:ext uri="{FF2B5EF4-FFF2-40B4-BE49-F238E27FC236}">
                <a16:creationId xmlns:a16="http://schemas.microsoft.com/office/drawing/2014/main" id="{3DD43D29-B1C4-43B4-981E-7D5E6B5A2CBC}"/>
              </a:ext>
            </a:extLst>
          </p:cNvPr>
          <p:cNvGrpSpPr>
            <a:grpSpLocks/>
          </p:cNvGrpSpPr>
          <p:nvPr/>
        </p:nvGrpSpPr>
        <p:grpSpPr bwMode="auto">
          <a:xfrm>
            <a:off x="4603750" y="-466725"/>
            <a:ext cx="2241550" cy="1657350"/>
            <a:chOff x="4603700" y="-443725"/>
            <a:chExt cx="2240950" cy="1657325"/>
          </a:xfrm>
        </p:grpSpPr>
        <p:sp>
          <p:nvSpPr>
            <p:cNvPr id="18454" name="Google Shape;880;p33">
              <a:extLst>
                <a:ext uri="{FF2B5EF4-FFF2-40B4-BE49-F238E27FC236}">
                  <a16:creationId xmlns:a16="http://schemas.microsoft.com/office/drawing/2014/main" id="{10DA1E0D-B866-434C-A3E4-196133DD7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575" y="-443725"/>
              <a:ext cx="2155075" cy="1560825"/>
            </a:xfrm>
            <a:custGeom>
              <a:avLst/>
              <a:gdLst>
                <a:gd name="T0" fmla="*/ 0 w 86203"/>
                <a:gd name="T1" fmla="*/ 2147483646 h 62433"/>
                <a:gd name="T2" fmla="*/ 2147483646 w 86203"/>
                <a:gd name="T3" fmla="*/ 2147483646 h 62433"/>
                <a:gd name="T4" fmla="*/ 2147483646 w 86203"/>
                <a:gd name="T5" fmla="*/ 2147483646 h 62433"/>
                <a:gd name="T6" fmla="*/ 2147483646 w 86203"/>
                <a:gd name="T7" fmla="*/ 0 h 624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55" name="Google Shape;881;p33">
              <a:extLst>
                <a:ext uri="{FF2B5EF4-FFF2-40B4-BE49-F238E27FC236}">
                  <a16:creationId xmlns:a16="http://schemas.microsoft.com/office/drawing/2014/main" id="{23C46B36-A82C-47FA-9691-962141CB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00" y="1095800"/>
              <a:ext cx="117800" cy="117800"/>
            </a:xfrm>
            <a:custGeom>
              <a:avLst/>
              <a:gdLst>
                <a:gd name="T0" fmla="*/ 0 w 4712"/>
                <a:gd name="T1" fmla="*/ 783984375 h 4712"/>
                <a:gd name="T2" fmla="*/ 1341796875 w 4712"/>
                <a:gd name="T3" fmla="*/ 1353906250 h 4712"/>
                <a:gd name="T4" fmla="*/ 783593750 w 4712"/>
                <a:gd name="T5" fmla="*/ 0 h 4712"/>
                <a:gd name="T6" fmla="*/ 0 w 4712"/>
                <a:gd name="T7" fmla="*/ 783984375 h 47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6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8439" name="Google Shape;882;p33">
            <a:extLst>
              <a:ext uri="{FF2B5EF4-FFF2-40B4-BE49-F238E27FC236}">
                <a16:creationId xmlns:a16="http://schemas.microsoft.com/office/drawing/2014/main" id="{BE24EC5D-150E-4856-9B9D-8A304711347B}"/>
              </a:ext>
            </a:extLst>
          </p:cNvPr>
          <p:cNvGrpSpPr>
            <a:grpSpLocks/>
          </p:cNvGrpSpPr>
          <p:nvPr/>
        </p:nvGrpSpPr>
        <p:grpSpPr bwMode="auto">
          <a:xfrm rot="-2700000">
            <a:off x="6491288" y="438150"/>
            <a:ext cx="3287712" cy="3289300"/>
            <a:chOff x="7037775" y="2589850"/>
            <a:chExt cx="2493825" cy="2493775"/>
          </a:xfrm>
        </p:grpSpPr>
        <p:grpSp>
          <p:nvGrpSpPr>
            <p:cNvPr id="18440" name="Google Shape;883;p33">
              <a:extLst>
                <a:ext uri="{FF2B5EF4-FFF2-40B4-BE49-F238E27FC236}">
                  <a16:creationId xmlns:a16="http://schemas.microsoft.com/office/drawing/2014/main" id="{9AF1731C-0242-468F-8936-6C2BD3CAE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18442" name="Google Shape;884;p33">
                <a:extLst>
                  <a:ext uri="{FF2B5EF4-FFF2-40B4-BE49-F238E27FC236}">
                    <a16:creationId xmlns:a16="http://schemas.microsoft.com/office/drawing/2014/main" id="{37ACAF6C-55E4-4819-9505-5425F88B0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8000" y="3348775"/>
                <a:ext cx="1504625" cy="752300"/>
              </a:xfrm>
              <a:custGeom>
                <a:avLst/>
                <a:gdLst>
                  <a:gd name="T0" fmla="*/ 390625 w 60185"/>
                  <a:gd name="T1" fmla="*/ 2147483646 h 30092"/>
                  <a:gd name="T2" fmla="*/ 2147483646 w 60185"/>
                  <a:gd name="T3" fmla="*/ 2147483646 h 30092"/>
                  <a:gd name="T4" fmla="*/ 2147483646 w 60185"/>
                  <a:gd name="T5" fmla="*/ 2147483646 h 30092"/>
                  <a:gd name="T6" fmla="*/ 2147483646 w 60185"/>
                  <a:gd name="T7" fmla="*/ 2147483646 h 30092"/>
                  <a:gd name="T8" fmla="*/ 2147483646 w 60185"/>
                  <a:gd name="T9" fmla="*/ 2147483646 h 30092"/>
                  <a:gd name="T10" fmla="*/ 2147483646 w 60185"/>
                  <a:gd name="T11" fmla="*/ 0 h 300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3" name="Google Shape;885;p33">
                <a:extLst>
                  <a:ext uri="{FF2B5EF4-FFF2-40B4-BE49-F238E27FC236}">
                    <a16:creationId xmlns:a16="http://schemas.microsoft.com/office/drawing/2014/main" id="{51A76802-1D5B-4B55-B301-766028BCE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3525" y="3511375"/>
                <a:ext cx="299425" cy="284225"/>
              </a:xfrm>
              <a:custGeom>
                <a:avLst/>
                <a:gdLst>
                  <a:gd name="T0" fmla="*/ 2137500000 w 11977"/>
                  <a:gd name="T1" fmla="*/ 2147483646 h 11369"/>
                  <a:gd name="T2" fmla="*/ 2147483646 w 11977"/>
                  <a:gd name="T3" fmla="*/ 2147483646 h 11369"/>
                  <a:gd name="T4" fmla="*/ 2147483646 w 11977"/>
                  <a:gd name="T5" fmla="*/ 771875000 h 11369"/>
                  <a:gd name="T6" fmla="*/ 0 w 11977"/>
                  <a:gd name="T7" fmla="*/ 2147483646 h 11369"/>
                  <a:gd name="T8" fmla="*/ 47656250 w 11977"/>
                  <a:gd name="T9" fmla="*/ 2147483646 h 11369"/>
                  <a:gd name="T10" fmla="*/ 2137500000 w 11977"/>
                  <a:gd name="T11" fmla="*/ 2147483646 h 113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lnTo>
                      <a:pt x="5472" y="6809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4" name="Google Shape;886;p33">
                <a:extLst>
                  <a:ext uri="{FF2B5EF4-FFF2-40B4-BE49-F238E27FC236}">
                    <a16:creationId xmlns:a16="http://schemas.microsoft.com/office/drawing/2014/main" id="{597760BD-0FFC-40ED-9CB9-34E2B02E2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9425" y="3857575"/>
                <a:ext cx="59750" cy="49600"/>
              </a:xfrm>
              <a:custGeom>
                <a:avLst/>
                <a:gdLst>
                  <a:gd name="T0" fmla="*/ 498046875 w 2390"/>
                  <a:gd name="T1" fmla="*/ 390625 h 1984"/>
                  <a:gd name="T2" fmla="*/ 285156250 w 2390"/>
                  <a:gd name="T3" fmla="*/ 64453125 h 1984"/>
                  <a:gd name="T4" fmla="*/ 415625000 w 2390"/>
                  <a:gd name="T5" fmla="*/ 764843750 h 1984"/>
                  <a:gd name="T6" fmla="*/ 503125000 w 2390"/>
                  <a:gd name="T7" fmla="*/ 774609375 h 1984"/>
                  <a:gd name="T8" fmla="*/ 878515625 w 2390"/>
                  <a:gd name="T9" fmla="*/ 468359375 h 1984"/>
                  <a:gd name="T10" fmla="*/ 498046875 w 2390"/>
                  <a:gd name="T11" fmla="*/ 390625 h 19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5" name="Google Shape;887;p33">
                <a:extLst>
                  <a:ext uri="{FF2B5EF4-FFF2-40B4-BE49-F238E27FC236}">
                    <a16:creationId xmlns:a16="http://schemas.microsoft.com/office/drawing/2014/main" id="{51102920-03C6-4C03-9BF2-07B11BA41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1575" y="3857575"/>
                <a:ext cx="60525" cy="49600"/>
              </a:xfrm>
              <a:custGeom>
                <a:avLst/>
                <a:gdLst>
                  <a:gd name="T0" fmla="*/ 505078125 w 2421"/>
                  <a:gd name="T1" fmla="*/ 390625 h 1984"/>
                  <a:gd name="T2" fmla="*/ 296875000 w 2421"/>
                  <a:gd name="T3" fmla="*/ 64453125 h 1984"/>
                  <a:gd name="T4" fmla="*/ 427734375 w 2421"/>
                  <a:gd name="T5" fmla="*/ 764843750 h 1984"/>
                  <a:gd name="T6" fmla="*/ 515234375 w 2421"/>
                  <a:gd name="T7" fmla="*/ 774609375 h 1984"/>
                  <a:gd name="T8" fmla="*/ 890625000 w 2421"/>
                  <a:gd name="T9" fmla="*/ 468359375 h 1984"/>
                  <a:gd name="T10" fmla="*/ 505078125 w 2421"/>
                  <a:gd name="T11" fmla="*/ 390625 h 19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6" name="Google Shape;888;p33">
                <a:extLst>
                  <a:ext uri="{FF2B5EF4-FFF2-40B4-BE49-F238E27FC236}">
                    <a16:creationId xmlns:a16="http://schemas.microsoft.com/office/drawing/2014/main" id="{08612480-831D-4172-AE74-561B4CB94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150" y="4074925"/>
                <a:ext cx="59750" cy="50075"/>
              </a:xfrm>
              <a:custGeom>
                <a:avLst/>
                <a:gdLst>
                  <a:gd name="T0" fmla="*/ 497265625 w 2390"/>
                  <a:gd name="T1" fmla="*/ 0 h 2003"/>
                  <a:gd name="T2" fmla="*/ 285156250 w 2390"/>
                  <a:gd name="T3" fmla="*/ 64062500 h 2003"/>
                  <a:gd name="T4" fmla="*/ 427734375 w 2390"/>
                  <a:gd name="T5" fmla="*/ 776562500 h 2003"/>
                  <a:gd name="T6" fmla="*/ 494531250 w 2390"/>
                  <a:gd name="T7" fmla="*/ 782421875 h 2003"/>
                  <a:gd name="T8" fmla="*/ 878906250 w 2390"/>
                  <a:gd name="T9" fmla="*/ 479687500 h 2003"/>
                  <a:gd name="T10" fmla="*/ 497265625 w 2390"/>
                  <a:gd name="T11" fmla="*/ 0 h 20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7" name="Google Shape;889;p33">
                <a:extLst>
                  <a:ext uri="{FF2B5EF4-FFF2-40B4-BE49-F238E27FC236}">
                    <a16:creationId xmlns:a16="http://schemas.microsoft.com/office/drawing/2014/main" id="{CB0BCBD3-B203-40E8-9B77-1E697D681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7775" y="3117000"/>
                <a:ext cx="1966625" cy="1966625"/>
              </a:xfrm>
              <a:custGeom>
                <a:avLst/>
                <a:gdLst>
                  <a:gd name="T0" fmla="*/ 2147483646 w 78665"/>
                  <a:gd name="T1" fmla="*/ 2147483646 h 78665"/>
                  <a:gd name="T2" fmla="*/ 2147483646 w 78665"/>
                  <a:gd name="T3" fmla="*/ 2147483646 h 78665"/>
                  <a:gd name="T4" fmla="*/ 2147483646 w 78665"/>
                  <a:gd name="T5" fmla="*/ 2147483646 h 78665"/>
                  <a:gd name="T6" fmla="*/ 2147483646 w 78665"/>
                  <a:gd name="T7" fmla="*/ 2147483646 h 78665"/>
                  <a:gd name="T8" fmla="*/ 2147483646 w 78665"/>
                  <a:gd name="T9" fmla="*/ 2147483646 h 786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8" name="Google Shape;890;p33">
                <a:extLst>
                  <a:ext uri="{FF2B5EF4-FFF2-40B4-BE49-F238E27FC236}">
                    <a16:creationId xmlns:a16="http://schemas.microsoft.com/office/drawing/2014/main" id="{B7F09296-B852-467F-A60F-4B35F9AE6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3350" y="3412600"/>
                <a:ext cx="1375450" cy="1375425"/>
              </a:xfrm>
              <a:custGeom>
                <a:avLst/>
                <a:gdLst>
                  <a:gd name="T0" fmla="*/ 2147483646 w 55018"/>
                  <a:gd name="T1" fmla="*/ 2147483646 h 55017"/>
                  <a:gd name="T2" fmla="*/ 2147483646 w 55018"/>
                  <a:gd name="T3" fmla="*/ 2147483646 h 55017"/>
                  <a:gd name="T4" fmla="*/ 2147483646 w 55018"/>
                  <a:gd name="T5" fmla="*/ 2147483646 h 55017"/>
                  <a:gd name="T6" fmla="*/ 2147483646 w 55018"/>
                  <a:gd name="T7" fmla="*/ 2147483646 h 55017"/>
                  <a:gd name="T8" fmla="*/ 2147483646 w 55018"/>
                  <a:gd name="T9" fmla="*/ 2147483646 h 550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49" name="Google Shape;891;p33">
                <a:extLst>
                  <a:ext uri="{FF2B5EF4-FFF2-40B4-BE49-F238E27FC236}">
                    <a16:creationId xmlns:a16="http://schemas.microsoft.com/office/drawing/2014/main" id="{AD4C2C52-3F5B-4F82-A1A3-2C2FC7226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0650" y="3319900"/>
                <a:ext cx="1560850" cy="1560825"/>
              </a:xfrm>
              <a:custGeom>
                <a:avLst/>
                <a:gdLst>
                  <a:gd name="T0" fmla="*/ 2147483646 w 62434"/>
                  <a:gd name="T1" fmla="*/ 2147483646 h 62433"/>
                  <a:gd name="T2" fmla="*/ 2147483646 w 62434"/>
                  <a:gd name="T3" fmla="*/ 2147483646 h 62433"/>
                  <a:gd name="T4" fmla="*/ 390625 w 62434"/>
                  <a:gd name="T5" fmla="*/ 2147483646 h 62433"/>
                  <a:gd name="T6" fmla="*/ 2147483646 w 62434"/>
                  <a:gd name="T7" fmla="*/ 0 h 62433"/>
                  <a:gd name="T8" fmla="*/ 2147483646 w 62434"/>
                  <a:gd name="T9" fmla="*/ 2147483646 h 624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50" name="Google Shape;892;p33">
                <a:extLst>
                  <a:ext uri="{FF2B5EF4-FFF2-40B4-BE49-F238E27FC236}">
                    <a16:creationId xmlns:a16="http://schemas.microsoft.com/office/drawing/2014/main" id="{3090A70D-EEB5-4744-B6D6-4E0D4C9AC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8725" y="4005675"/>
                <a:ext cx="227200" cy="189100"/>
              </a:xfrm>
              <a:custGeom>
                <a:avLst/>
                <a:gdLst>
                  <a:gd name="T0" fmla="*/ 1909375000 w 9088"/>
                  <a:gd name="T1" fmla="*/ 0 h 7564"/>
                  <a:gd name="T2" fmla="*/ 1092578125 w 9088"/>
                  <a:gd name="T3" fmla="*/ 255859375 h 7564"/>
                  <a:gd name="T4" fmla="*/ 1626953125 w 9088"/>
                  <a:gd name="T5" fmla="*/ 2147483646 h 7564"/>
                  <a:gd name="T6" fmla="*/ 1911328125 w 9088"/>
                  <a:gd name="T7" fmla="*/ 2147483646 h 7564"/>
                  <a:gd name="T8" fmla="*/ 2147483646 w 9088"/>
                  <a:gd name="T9" fmla="*/ 1763671875 h 7564"/>
                  <a:gd name="T10" fmla="*/ 1909375000 w 9088"/>
                  <a:gd name="T11" fmla="*/ 0 h 75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51" name="Google Shape;893;p33">
                <a:extLst>
                  <a:ext uri="{FF2B5EF4-FFF2-40B4-BE49-F238E27FC236}">
                    <a16:creationId xmlns:a16="http://schemas.microsoft.com/office/drawing/2014/main" id="{882E255A-B99C-4833-AA03-267E8B05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9075" y="3947550"/>
                <a:ext cx="304000" cy="304750"/>
              </a:xfrm>
              <a:custGeom>
                <a:avLst/>
                <a:gdLst>
                  <a:gd name="T0" fmla="*/ 2147483646 w 12160"/>
                  <a:gd name="T1" fmla="*/ 1223437500 h 12190"/>
                  <a:gd name="T2" fmla="*/ 2147483646 w 12160"/>
                  <a:gd name="T3" fmla="*/ 2147483646 h 12190"/>
                  <a:gd name="T4" fmla="*/ 641406250 w 12160"/>
                  <a:gd name="T5" fmla="*/ 2147483646 h 12190"/>
                  <a:gd name="T6" fmla="*/ 1211328125 w 12160"/>
                  <a:gd name="T7" fmla="*/ 641406250 h 12190"/>
                  <a:gd name="T8" fmla="*/ 2147483646 w 12160"/>
                  <a:gd name="T9" fmla="*/ 1223437500 h 121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 cmpd="sng">
                <a:solidFill>
                  <a:schemeClr val="accent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52" name="Google Shape;894;p33">
                <a:extLst>
                  <a:ext uri="{FF2B5EF4-FFF2-40B4-BE49-F238E27FC236}">
                    <a16:creationId xmlns:a16="http://schemas.microsoft.com/office/drawing/2014/main" id="{0237BF2F-BC68-42F3-9C0E-43EEA339B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200" y="4076575"/>
                <a:ext cx="53200" cy="49750"/>
              </a:xfrm>
              <a:custGeom>
                <a:avLst/>
                <a:gdLst>
                  <a:gd name="T0" fmla="*/ 402734375 w 2128"/>
                  <a:gd name="T1" fmla="*/ 0 h 1990"/>
                  <a:gd name="T2" fmla="*/ 356250000 w 2128"/>
                  <a:gd name="T3" fmla="*/ 2734375 h 1990"/>
                  <a:gd name="T4" fmla="*/ 35546875 w 2128"/>
                  <a:gd name="T5" fmla="*/ 442187500 h 1990"/>
                  <a:gd name="T6" fmla="*/ 419140625 w 2128"/>
                  <a:gd name="T7" fmla="*/ 776953125 h 1990"/>
                  <a:gd name="T8" fmla="*/ 462890625 w 2128"/>
                  <a:gd name="T9" fmla="*/ 774609375 h 1990"/>
                  <a:gd name="T10" fmla="*/ 795703125 w 2128"/>
                  <a:gd name="T11" fmla="*/ 335156250 h 1990"/>
                  <a:gd name="T12" fmla="*/ 402734375 w 2128"/>
                  <a:gd name="T13" fmla="*/ 0 h 19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18453" name="Google Shape;895;p33">
                <a:extLst>
                  <a:ext uri="{FF2B5EF4-FFF2-40B4-BE49-F238E27FC236}">
                    <a16:creationId xmlns:a16="http://schemas.microsoft.com/office/drawing/2014/main" id="{A57DF4DC-0EAC-4AE9-8D23-5DD6A96F2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200" y="3641863"/>
                <a:ext cx="59750" cy="49600"/>
              </a:xfrm>
              <a:custGeom>
                <a:avLst/>
                <a:gdLst>
                  <a:gd name="T0" fmla="*/ 498046875 w 2390"/>
                  <a:gd name="T1" fmla="*/ 390625 h 1984"/>
                  <a:gd name="T2" fmla="*/ 285156250 w 2390"/>
                  <a:gd name="T3" fmla="*/ 64453125 h 1984"/>
                  <a:gd name="T4" fmla="*/ 415625000 w 2390"/>
                  <a:gd name="T5" fmla="*/ 764843750 h 1984"/>
                  <a:gd name="T6" fmla="*/ 503125000 w 2390"/>
                  <a:gd name="T7" fmla="*/ 774609375 h 1984"/>
                  <a:gd name="T8" fmla="*/ 878515625 w 2390"/>
                  <a:gd name="T9" fmla="*/ 468359375 h 1984"/>
                  <a:gd name="T10" fmla="*/ 498046875 w 2390"/>
                  <a:gd name="T11" fmla="*/ 390625 h 19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cxnSp>
          <p:nvCxnSpPr>
            <p:cNvPr id="18441" name="Google Shape;896;p33">
              <a:extLst>
                <a:ext uri="{FF2B5EF4-FFF2-40B4-BE49-F238E27FC236}">
                  <a16:creationId xmlns:a16="http://schemas.microsoft.com/office/drawing/2014/main" id="{BC7E36AA-747B-47E6-B728-74691A2ECF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86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>
            <a:extLst>
              <a:ext uri="{FF2B5EF4-FFF2-40B4-BE49-F238E27FC236}">
                <a16:creationId xmlns:a16="http://schemas.microsoft.com/office/drawing/2014/main" id="{66661957-EFE9-47F7-B397-A8F5D3B41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975" y="539750"/>
            <a:ext cx="5734050" cy="47783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Montserrat"/>
              <a:buNone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Pictorial Diagram</a:t>
            </a:r>
            <a:endParaRPr sz="3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95" name="Google Shape;2308;p52">
            <a:extLst>
              <a:ext uri="{FF2B5EF4-FFF2-40B4-BE49-F238E27FC236}">
                <a16:creationId xmlns:a16="http://schemas.microsoft.com/office/drawing/2014/main" id="{738AEBE8-69F5-4C47-B145-9C057B713F6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003551" y="3251200"/>
            <a:ext cx="3136900" cy="327025"/>
            <a:chOff x="4783909" y="2518498"/>
            <a:chExt cx="3136841" cy="328444"/>
          </a:xfrm>
        </p:grpSpPr>
        <p:cxnSp>
          <p:nvCxnSpPr>
            <p:cNvPr id="33799" name="Google Shape;2309;p52">
              <a:extLst>
                <a:ext uri="{FF2B5EF4-FFF2-40B4-BE49-F238E27FC236}">
                  <a16:creationId xmlns:a16="http://schemas.microsoft.com/office/drawing/2014/main" id="{81ED2509-4E93-4DC3-A8A6-641F2667E2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6445200" y="1207175"/>
              <a:ext cx="2100" cy="294900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00" name="Google Shape;2310;p52">
              <a:extLst>
                <a:ext uri="{FF2B5EF4-FFF2-40B4-BE49-F238E27FC236}">
                  <a16:creationId xmlns:a16="http://schemas.microsoft.com/office/drawing/2014/main" id="{74C48D39-1124-4E65-B902-4D9A3FB4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909" y="2518498"/>
              <a:ext cx="327468" cy="328444"/>
            </a:xfrm>
            <a:custGeom>
              <a:avLst/>
              <a:gdLst>
                <a:gd name="T0" fmla="*/ 2147483646 w 10062"/>
                <a:gd name="T1" fmla="*/ 0 h 10092"/>
                <a:gd name="T2" fmla="*/ 1137546 w 10062"/>
                <a:gd name="T3" fmla="*/ 2147483646 h 10092"/>
                <a:gd name="T4" fmla="*/ 2147483646 w 10062"/>
                <a:gd name="T5" fmla="*/ 2147483646 h 10092"/>
                <a:gd name="T6" fmla="*/ 2147483646 w 10062"/>
                <a:gd name="T7" fmla="*/ 2147483646 h 10092"/>
                <a:gd name="T8" fmla="*/ 2147483646 w 10062"/>
                <a:gd name="T9" fmla="*/ 0 h 100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01" name="Google Shape;2311;p52">
              <a:extLst>
                <a:ext uri="{FF2B5EF4-FFF2-40B4-BE49-F238E27FC236}">
                  <a16:creationId xmlns:a16="http://schemas.microsoft.com/office/drawing/2014/main" id="{3CA25721-3AF9-436F-8778-D428D4CD8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551" y="2552117"/>
              <a:ext cx="262183" cy="261174"/>
            </a:xfrm>
            <a:custGeom>
              <a:avLst/>
              <a:gdLst>
                <a:gd name="T0" fmla="*/ 2147483646 w 8056"/>
                <a:gd name="T1" fmla="*/ 1137547 h 8025"/>
                <a:gd name="T2" fmla="*/ 1137547 w 8056"/>
                <a:gd name="T3" fmla="*/ 2147483646 h 8025"/>
                <a:gd name="T4" fmla="*/ 2147483646 w 8056"/>
                <a:gd name="T5" fmla="*/ 2147483646 h 8025"/>
                <a:gd name="T6" fmla="*/ 2147483646 w 8056"/>
                <a:gd name="T7" fmla="*/ 2147483646 h 8025"/>
                <a:gd name="T8" fmla="*/ 2147483646 w 8056"/>
                <a:gd name="T9" fmla="*/ 1137547 h 80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02" name="Google Shape;2312;p52">
              <a:extLst>
                <a:ext uri="{FF2B5EF4-FFF2-40B4-BE49-F238E27FC236}">
                  <a16:creationId xmlns:a16="http://schemas.microsoft.com/office/drawing/2014/main" id="{80E24D99-FD08-4784-B315-72FA20B8F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163" y="2588729"/>
              <a:ext cx="188956" cy="187980"/>
            </a:xfrm>
            <a:custGeom>
              <a:avLst/>
              <a:gdLst>
                <a:gd name="T0" fmla="*/ 2147483646 w 5806"/>
                <a:gd name="T1" fmla="*/ 0 h 5776"/>
                <a:gd name="T2" fmla="*/ 0 w 5806"/>
                <a:gd name="T3" fmla="*/ 2147483646 h 5776"/>
                <a:gd name="T4" fmla="*/ 2147483646 w 5806"/>
                <a:gd name="T5" fmla="*/ 2147483646 h 5776"/>
                <a:gd name="T6" fmla="*/ 2147483646 w 5806"/>
                <a:gd name="T7" fmla="*/ 2147483646 h 5776"/>
                <a:gd name="T8" fmla="*/ 2147483646 w 5806"/>
                <a:gd name="T9" fmla="*/ 0 h 5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tx1"/>
            </a:solidFill>
            <a:ln w="8350" cap="flat" cmpd="sng">
              <a:solidFill>
                <a:schemeClr val="bg1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03" name="Google Shape;2313;p52">
              <a:extLst>
                <a:ext uri="{FF2B5EF4-FFF2-40B4-BE49-F238E27FC236}">
                  <a16:creationId xmlns:a16="http://schemas.microsoft.com/office/drawing/2014/main" id="{10388E4A-AB87-4433-A39A-BE4762349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842" y="2636211"/>
              <a:ext cx="582686" cy="91028"/>
            </a:xfrm>
            <a:custGeom>
              <a:avLst/>
              <a:gdLst>
                <a:gd name="T0" fmla="*/ 0 w 17904"/>
                <a:gd name="T1" fmla="*/ 0 h 2797"/>
                <a:gd name="T2" fmla="*/ 0 w 17904"/>
                <a:gd name="T3" fmla="*/ 2147483646 h 2797"/>
                <a:gd name="T4" fmla="*/ 2147483646 w 17904"/>
                <a:gd name="T5" fmla="*/ 2147483646 h 2797"/>
                <a:gd name="T6" fmla="*/ 2147483646 w 17904"/>
                <a:gd name="T7" fmla="*/ 0 h 2797"/>
                <a:gd name="T8" fmla="*/ 0 w 17904"/>
                <a:gd name="T9" fmla="*/ 0 h 2797"/>
                <a:gd name="T10" fmla="*/ 2147483646 w 17904"/>
                <a:gd name="T11" fmla="*/ 0 h 2797"/>
                <a:gd name="T12" fmla="*/ 2147483646 w 17904"/>
                <a:gd name="T13" fmla="*/ 2147483646 h 2797"/>
                <a:gd name="T14" fmla="*/ 2147483646 w 17904"/>
                <a:gd name="T15" fmla="*/ 2147483646 h 2797"/>
                <a:gd name="T16" fmla="*/ 2147483646 w 17904"/>
                <a:gd name="T17" fmla="*/ 0 h 2797"/>
                <a:gd name="T18" fmla="*/ 2147483646 w 17904"/>
                <a:gd name="T19" fmla="*/ 0 h 2797"/>
                <a:gd name="T20" fmla="*/ 2147483646 w 17904"/>
                <a:gd name="T21" fmla="*/ 0 h 2797"/>
                <a:gd name="T22" fmla="*/ 2147483646 w 17904"/>
                <a:gd name="T23" fmla="*/ 2147483646 h 2797"/>
                <a:gd name="T24" fmla="*/ 2147483646 w 17904"/>
                <a:gd name="T25" fmla="*/ 2147483646 h 2797"/>
                <a:gd name="T26" fmla="*/ 2147483646 w 17904"/>
                <a:gd name="T27" fmla="*/ 0 h 2797"/>
                <a:gd name="T28" fmla="*/ 2147483646 w 17904"/>
                <a:gd name="T29" fmla="*/ 0 h 2797"/>
                <a:gd name="T30" fmla="*/ 2147483646 w 17904"/>
                <a:gd name="T31" fmla="*/ 0 h 2797"/>
                <a:gd name="T32" fmla="*/ 2147483646 w 17904"/>
                <a:gd name="T33" fmla="*/ 2147483646 h 2797"/>
                <a:gd name="T34" fmla="*/ 2147483646 w 17904"/>
                <a:gd name="T35" fmla="*/ 2147483646 h 2797"/>
                <a:gd name="T36" fmla="*/ 2147483646 w 17904"/>
                <a:gd name="T37" fmla="*/ 0 h 2797"/>
                <a:gd name="T38" fmla="*/ 2147483646 w 17904"/>
                <a:gd name="T39" fmla="*/ 0 h 2797"/>
                <a:gd name="T40" fmla="*/ 2147483646 w 17904"/>
                <a:gd name="T41" fmla="*/ 0 h 2797"/>
                <a:gd name="T42" fmla="*/ 2147483646 w 17904"/>
                <a:gd name="T43" fmla="*/ 2147483646 h 2797"/>
                <a:gd name="T44" fmla="*/ 2147483646 w 17904"/>
                <a:gd name="T45" fmla="*/ 2147483646 h 2797"/>
                <a:gd name="T46" fmla="*/ 2147483646 w 17904"/>
                <a:gd name="T47" fmla="*/ 0 h 2797"/>
                <a:gd name="T48" fmla="*/ 2147483646 w 17904"/>
                <a:gd name="T49" fmla="*/ 0 h 27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lnTo>
                    <a:pt x="0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lnTo>
                    <a:pt x="3770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lnTo>
                    <a:pt x="7539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lnTo>
                    <a:pt x="11308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chemeClr val="tx1"/>
            </a:solidFill>
            <a:ln w="8350" cap="flat" cmpd="sng">
              <a:solidFill>
                <a:schemeClr val="bg1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32D7EA-B2F9-4A2D-A32A-7C0BBE200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4" t="8233" r="29186" b="7256"/>
          <a:stretch/>
        </p:blipFill>
        <p:spPr>
          <a:xfrm>
            <a:off x="322842" y="1226040"/>
            <a:ext cx="4111354" cy="346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8510-AC86-48D9-8507-54D07FEA1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41" t="4709" r="14720" b="11193"/>
          <a:stretch/>
        </p:blipFill>
        <p:spPr>
          <a:xfrm>
            <a:off x="4756109" y="1226040"/>
            <a:ext cx="4111354" cy="3461849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E9F2967D-1786-48B7-9A0F-3CAC72DD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3503" y="4835525"/>
            <a:ext cx="363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>
            <a:extLst>
              <a:ext uri="{FF2B5EF4-FFF2-40B4-BE49-F238E27FC236}">
                <a16:creationId xmlns:a16="http://schemas.microsoft.com/office/drawing/2014/main" id="{72A71A1A-4932-4588-9977-BA749C803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0363" y="539750"/>
            <a:ext cx="5883275" cy="47783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Montserrat"/>
              <a:buNone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Pictorial Diagram</a:t>
            </a:r>
            <a:endParaRPr sz="3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843" name="Google Shape;2308;p52">
            <a:extLst>
              <a:ext uri="{FF2B5EF4-FFF2-40B4-BE49-F238E27FC236}">
                <a16:creationId xmlns:a16="http://schemas.microsoft.com/office/drawing/2014/main" id="{5BDD8829-449F-4F7A-9427-2A17D256F3DA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3003551" y="3411537"/>
            <a:ext cx="3136900" cy="327025"/>
            <a:chOff x="4783909" y="2518498"/>
            <a:chExt cx="3136841" cy="328444"/>
          </a:xfrm>
        </p:grpSpPr>
        <p:cxnSp>
          <p:nvCxnSpPr>
            <p:cNvPr id="35847" name="Google Shape;2309;p52">
              <a:extLst>
                <a:ext uri="{FF2B5EF4-FFF2-40B4-BE49-F238E27FC236}">
                  <a16:creationId xmlns:a16="http://schemas.microsoft.com/office/drawing/2014/main" id="{C37468AE-50EB-473B-AAAE-41BFACA75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6445200" y="1207175"/>
              <a:ext cx="2100" cy="294900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48" name="Google Shape;2310;p52">
              <a:extLst>
                <a:ext uri="{FF2B5EF4-FFF2-40B4-BE49-F238E27FC236}">
                  <a16:creationId xmlns:a16="http://schemas.microsoft.com/office/drawing/2014/main" id="{F6257776-3880-40F8-9892-478B5FE1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909" y="2518498"/>
              <a:ext cx="327468" cy="328444"/>
            </a:xfrm>
            <a:custGeom>
              <a:avLst/>
              <a:gdLst>
                <a:gd name="T0" fmla="*/ 2147483646 w 10062"/>
                <a:gd name="T1" fmla="*/ 0 h 10092"/>
                <a:gd name="T2" fmla="*/ 1137546 w 10062"/>
                <a:gd name="T3" fmla="*/ 2147483646 h 10092"/>
                <a:gd name="T4" fmla="*/ 2147483646 w 10062"/>
                <a:gd name="T5" fmla="*/ 2147483646 h 10092"/>
                <a:gd name="T6" fmla="*/ 2147483646 w 10062"/>
                <a:gd name="T7" fmla="*/ 2147483646 h 10092"/>
                <a:gd name="T8" fmla="*/ 2147483646 w 10062"/>
                <a:gd name="T9" fmla="*/ 0 h 100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49" name="Google Shape;2311;p52">
              <a:extLst>
                <a:ext uri="{FF2B5EF4-FFF2-40B4-BE49-F238E27FC236}">
                  <a16:creationId xmlns:a16="http://schemas.microsoft.com/office/drawing/2014/main" id="{993F4797-1BA7-45FE-BA17-3C24AF416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551" y="2552117"/>
              <a:ext cx="262183" cy="261174"/>
            </a:xfrm>
            <a:custGeom>
              <a:avLst/>
              <a:gdLst>
                <a:gd name="T0" fmla="*/ 2147483646 w 8056"/>
                <a:gd name="T1" fmla="*/ 1137547 h 8025"/>
                <a:gd name="T2" fmla="*/ 1137547 w 8056"/>
                <a:gd name="T3" fmla="*/ 2147483646 h 8025"/>
                <a:gd name="T4" fmla="*/ 2147483646 w 8056"/>
                <a:gd name="T5" fmla="*/ 2147483646 h 8025"/>
                <a:gd name="T6" fmla="*/ 2147483646 w 8056"/>
                <a:gd name="T7" fmla="*/ 2147483646 h 8025"/>
                <a:gd name="T8" fmla="*/ 2147483646 w 8056"/>
                <a:gd name="T9" fmla="*/ 1137547 h 80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50" name="Google Shape;2312;p52">
              <a:extLst>
                <a:ext uri="{FF2B5EF4-FFF2-40B4-BE49-F238E27FC236}">
                  <a16:creationId xmlns:a16="http://schemas.microsoft.com/office/drawing/2014/main" id="{EB0E2A26-836B-4A47-A0EF-441DEF95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163" y="2588729"/>
              <a:ext cx="188956" cy="187980"/>
            </a:xfrm>
            <a:custGeom>
              <a:avLst/>
              <a:gdLst>
                <a:gd name="T0" fmla="*/ 2147483646 w 5806"/>
                <a:gd name="T1" fmla="*/ 0 h 5776"/>
                <a:gd name="T2" fmla="*/ 0 w 5806"/>
                <a:gd name="T3" fmla="*/ 2147483646 h 5776"/>
                <a:gd name="T4" fmla="*/ 2147483646 w 5806"/>
                <a:gd name="T5" fmla="*/ 2147483646 h 5776"/>
                <a:gd name="T6" fmla="*/ 2147483646 w 5806"/>
                <a:gd name="T7" fmla="*/ 2147483646 h 5776"/>
                <a:gd name="T8" fmla="*/ 2147483646 w 5806"/>
                <a:gd name="T9" fmla="*/ 0 h 5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tx1"/>
            </a:solidFill>
            <a:ln w="8350" cap="flat" cmpd="sng">
              <a:solidFill>
                <a:schemeClr val="bg1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51" name="Google Shape;2313;p52">
              <a:extLst>
                <a:ext uri="{FF2B5EF4-FFF2-40B4-BE49-F238E27FC236}">
                  <a16:creationId xmlns:a16="http://schemas.microsoft.com/office/drawing/2014/main" id="{0DD4352E-9C6D-4F78-AC33-DF127FF1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842" y="2636211"/>
              <a:ext cx="582686" cy="91028"/>
            </a:xfrm>
            <a:custGeom>
              <a:avLst/>
              <a:gdLst>
                <a:gd name="T0" fmla="*/ 0 w 17904"/>
                <a:gd name="T1" fmla="*/ 0 h 2797"/>
                <a:gd name="T2" fmla="*/ 0 w 17904"/>
                <a:gd name="T3" fmla="*/ 2147483646 h 2797"/>
                <a:gd name="T4" fmla="*/ 2147483646 w 17904"/>
                <a:gd name="T5" fmla="*/ 2147483646 h 2797"/>
                <a:gd name="T6" fmla="*/ 2147483646 w 17904"/>
                <a:gd name="T7" fmla="*/ 0 h 2797"/>
                <a:gd name="T8" fmla="*/ 0 w 17904"/>
                <a:gd name="T9" fmla="*/ 0 h 2797"/>
                <a:gd name="T10" fmla="*/ 2147483646 w 17904"/>
                <a:gd name="T11" fmla="*/ 0 h 2797"/>
                <a:gd name="T12" fmla="*/ 2147483646 w 17904"/>
                <a:gd name="T13" fmla="*/ 2147483646 h 2797"/>
                <a:gd name="T14" fmla="*/ 2147483646 w 17904"/>
                <a:gd name="T15" fmla="*/ 2147483646 h 2797"/>
                <a:gd name="T16" fmla="*/ 2147483646 w 17904"/>
                <a:gd name="T17" fmla="*/ 0 h 2797"/>
                <a:gd name="T18" fmla="*/ 2147483646 w 17904"/>
                <a:gd name="T19" fmla="*/ 0 h 2797"/>
                <a:gd name="T20" fmla="*/ 2147483646 w 17904"/>
                <a:gd name="T21" fmla="*/ 0 h 2797"/>
                <a:gd name="T22" fmla="*/ 2147483646 w 17904"/>
                <a:gd name="T23" fmla="*/ 2147483646 h 2797"/>
                <a:gd name="T24" fmla="*/ 2147483646 w 17904"/>
                <a:gd name="T25" fmla="*/ 2147483646 h 2797"/>
                <a:gd name="T26" fmla="*/ 2147483646 w 17904"/>
                <a:gd name="T27" fmla="*/ 0 h 2797"/>
                <a:gd name="T28" fmla="*/ 2147483646 w 17904"/>
                <a:gd name="T29" fmla="*/ 0 h 2797"/>
                <a:gd name="T30" fmla="*/ 2147483646 w 17904"/>
                <a:gd name="T31" fmla="*/ 0 h 2797"/>
                <a:gd name="T32" fmla="*/ 2147483646 w 17904"/>
                <a:gd name="T33" fmla="*/ 2147483646 h 2797"/>
                <a:gd name="T34" fmla="*/ 2147483646 w 17904"/>
                <a:gd name="T35" fmla="*/ 2147483646 h 2797"/>
                <a:gd name="T36" fmla="*/ 2147483646 w 17904"/>
                <a:gd name="T37" fmla="*/ 0 h 2797"/>
                <a:gd name="T38" fmla="*/ 2147483646 w 17904"/>
                <a:gd name="T39" fmla="*/ 0 h 2797"/>
                <a:gd name="T40" fmla="*/ 2147483646 w 17904"/>
                <a:gd name="T41" fmla="*/ 0 h 2797"/>
                <a:gd name="T42" fmla="*/ 2147483646 w 17904"/>
                <a:gd name="T43" fmla="*/ 2147483646 h 2797"/>
                <a:gd name="T44" fmla="*/ 2147483646 w 17904"/>
                <a:gd name="T45" fmla="*/ 2147483646 h 2797"/>
                <a:gd name="T46" fmla="*/ 2147483646 w 17904"/>
                <a:gd name="T47" fmla="*/ 0 h 2797"/>
                <a:gd name="T48" fmla="*/ 2147483646 w 17904"/>
                <a:gd name="T49" fmla="*/ 0 h 27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lnTo>
                    <a:pt x="0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lnTo>
                    <a:pt x="3770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lnTo>
                    <a:pt x="7539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lnTo>
                    <a:pt x="11308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chemeClr val="tx1"/>
            </a:solidFill>
            <a:ln w="8350" cap="flat" cmpd="sng">
              <a:solidFill>
                <a:schemeClr val="bg1"/>
              </a:solidFill>
              <a:prstDash val="solid"/>
              <a:miter lim="30396"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73F530-9D7E-49E7-ADC6-E476FD888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23788" r="8405" b="30469"/>
          <a:stretch/>
        </p:blipFill>
        <p:spPr>
          <a:xfrm rot="5400000">
            <a:off x="619862" y="1067296"/>
            <a:ext cx="3376722" cy="4084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F2A21-6DDD-46B9-B32E-9AE5FFE8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020" y="1421176"/>
            <a:ext cx="4258021" cy="3376724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F3ABA6AC-A392-4BF3-B179-9D2511EA4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225" y="4730750"/>
            <a:ext cx="4000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3048;p61">
            <a:extLst>
              <a:ext uri="{FF2B5EF4-FFF2-40B4-BE49-F238E27FC236}">
                <a16:creationId xmlns:a16="http://schemas.microsoft.com/office/drawing/2014/main" id="{3A4685B3-40F4-4EDB-822D-BCD419EED31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630363" y="539750"/>
            <a:ext cx="5883275" cy="477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panose="00000500000000000000" pitchFamily="2" charset="0"/>
              <a:buNone/>
            </a:pPr>
            <a:r>
              <a:rPr lang="en-US" altLang="en-US" sz="3200" b="1">
                <a:solidFill>
                  <a:srgbClr val="FFFFFF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Limitations</a:t>
            </a:r>
          </a:p>
        </p:txBody>
      </p:sp>
      <p:sp>
        <p:nvSpPr>
          <p:cNvPr id="37891" name="Google Shape;3049;p61">
            <a:extLst>
              <a:ext uri="{FF2B5EF4-FFF2-40B4-BE49-F238E27FC236}">
                <a16:creationId xmlns:a16="http://schemas.microsoft.com/office/drawing/2014/main" id="{201E41A7-323E-4883-BDF6-07A07E7132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8" y="1343025"/>
            <a:ext cx="7718425" cy="1987550"/>
          </a:xfrm>
        </p:spPr>
        <p:txBody>
          <a:bodyPr/>
          <a:lstStyle/>
          <a:p>
            <a:pPr marL="285750" indent="-285750" algn="l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 panose="020B0503030403020204" pitchFamily="34" charset="0"/>
              </a:rPr>
              <a:t>The  objects used in project are not real life objects.</a:t>
            </a:r>
          </a:p>
          <a:p>
            <a:pPr marL="285750" indent="-285750" algn="l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 panose="020B0503030403020204" pitchFamily="34" charset="0"/>
              </a:rPr>
              <a:t>More than 4 colors can’t be sorted for the project being small.</a:t>
            </a:r>
          </a:p>
          <a:p>
            <a:pPr marL="285750" indent="-285750" algn="l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 panose="020B0503030403020204" pitchFamily="34" charset="0"/>
              </a:rPr>
              <a:t>There is no built-in server to automatically change colors for sorting.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50BB7C-077E-41F4-83A5-19403DB2C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3142" y="4724437"/>
            <a:ext cx="398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31AE-4034-40C8-B39E-A057503F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363" y="539750"/>
            <a:ext cx="5883275" cy="477838"/>
          </a:xfrm>
        </p:spPr>
        <p:txBody>
          <a:bodyPr/>
          <a:lstStyle/>
          <a:p>
            <a:pPr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lang="en-US" sz="3200" dirty="0"/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AE0921BF-EF1A-4F99-BEDE-02C6E240EA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8" y="1343025"/>
            <a:ext cx="7718425" cy="3260725"/>
          </a:xfrm>
        </p:spPr>
        <p:txBody>
          <a:bodyPr/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Nowadays, instruments for different use are advancing as well as people’s need for ease in work increases.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technology is getting more digital and automated. 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more purposes, this initial design of project can be developed further more to add many other features which will digitalize the industrial system in different fields of daily life.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46AD5EF-3FC3-4B37-A66D-20510F4B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305" y="4703172"/>
            <a:ext cx="398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Google Shape;2497;p58">
            <a:extLst>
              <a:ext uri="{FF2B5EF4-FFF2-40B4-BE49-F238E27FC236}">
                <a16:creationId xmlns:a16="http://schemas.microsoft.com/office/drawing/2014/main" id="{87F39268-A0D1-4E9E-9021-B34C25EDF473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12788" y="565150"/>
            <a:ext cx="4070350" cy="124301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panose="00000500000000000000" pitchFamily="2" charset="0"/>
              <a:buNone/>
            </a:pPr>
            <a:r>
              <a:rPr lang="en-US" altLang="en-US" b="1">
                <a:solidFill>
                  <a:srgbClr val="FFFFFF"/>
                </a:solidFill>
                <a:latin typeface="Montserrat" panose="00000500000000000000" pitchFamily="2" charset="0"/>
                <a:cs typeface="Arial" panose="020B0604020202020204" pitchFamily="34" charset="0"/>
                <a:sym typeface="Montserrat" panose="00000500000000000000" pitchFamily="2" charset="0"/>
              </a:rPr>
              <a:t>THANKS!</a:t>
            </a:r>
          </a:p>
        </p:txBody>
      </p:sp>
      <p:sp>
        <p:nvSpPr>
          <p:cNvPr id="40966" name="Google Shape;2498;p58">
            <a:extLst>
              <a:ext uri="{FF2B5EF4-FFF2-40B4-BE49-F238E27FC236}">
                <a16:creationId xmlns:a16="http://schemas.microsoft.com/office/drawing/2014/main" id="{E6240255-8733-4794-9F0A-6E5597885BE4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77963" y="1666875"/>
            <a:ext cx="4327525" cy="1016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EFEFEF"/>
              </a:buClr>
              <a:buFont typeface="Source Sans Pro" panose="020B0503030403020204" pitchFamily="34" charset="0"/>
              <a:buNone/>
            </a:pPr>
            <a:r>
              <a:rPr lang="en-US" altLang="en-US" sz="2400">
                <a:solidFill>
                  <a:srgbClr val="EFEFEF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Source Sans Pro" panose="020B0503030403020204" pitchFamily="34" charset="0"/>
              </a:rPr>
              <a:t>Do you have any questions?</a:t>
            </a:r>
          </a:p>
        </p:txBody>
      </p:sp>
      <p:grpSp>
        <p:nvGrpSpPr>
          <p:cNvPr id="40967" name="Google Shape;2499;p58">
            <a:extLst>
              <a:ext uri="{FF2B5EF4-FFF2-40B4-BE49-F238E27FC236}">
                <a16:creationId xmlns:a16="http://schemas.microsoft.com/office/drawing/2014/main" id="{87E03D49-41B9-438D-8C55-7E1A48674183}"/>
              </a:ext>
            </a:extLst>
          </p:cNvPr>
          <p:cNvGrpSpPr>
            <a:grpSpLocks/>
          </p:cNvGrpSpPr>
          <p:nvPr/>
        </p:nvGrpSpPr>
        <p:grpSpPr bwMode="auto">
          <a:xfrm>
            <a:off x="4716463" y="336550"/>
            <a:ext cx="4552950" cy="4265613"/>
            <a:chOff x="4716935" y="336275"/>
            <a:chExt cx="4552828" cy="4265503"/>
          </a:xfrm>
        </p:grpSpPr>
        <p:cxnSp>
          <p:nvCxnSpPr>
            <p:cNvPr id="40977" name="Google Shape;2500;p58">
              <a:extLst>
                <a:ext uri="{FF2B5EF4-FFF2-40B4-BE49-F238E27FC236}">
                  <a16:creationId xmlns:a16="http://schemas.microsoft.com/office/drawing/2014/main" id="{C6EF8AE9-1573-44C2-A61B-0153C87B21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118938" y="1658925"/>
              <a:ext cx="831600" cy="60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0978" name="Google Shape;2501;p58">
              <a:extLst>
                <a:ext uri="{FF2B5EF4-FFF2-40B4-BE49-F238E27FC236}">
                  <a16:creationId xmlns:a16="http://schemas.microsoft.com/office/drawing/2014/main" id="{119271AD-B357-4F00-8349-92B475A475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16935" y="336275"/>
              <a:ext cx="4552828" cy="4265503"/>
              <a:chOff x="4716935" y="336275"/>
              <a:chExt cx="4552828" cy="4265503"/>
            </a:xfrm>
          </p:grpSpPr>
          <p:grpSp>
            <p:nvGrpSpPr>
              <p:cNvPr id="40979" name="Google Shape;2502;p58">
                <a:extLst>
                  <a:ext uri="{FF2B5EF4-FFF2-40B4-BE49-F238E27FC236}">
                    <a16:creationId xmlns:a16="http://schemas.microsoft.com/office/drawing/2014/main" id="{93E4CD8B-B911-40FB-98B5-4A6F052D62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6935" y="336275"/>
                <a:ext cx="4552828" cy="4265503"/>
                <a:chOff x="4716935" y="336275"/>
                <a:chExt cx="4552828" cy="4265503"/>
              </a:xfrm>
            </p:grpSpPr>
            <p:sp>
              <p:nvSpPr>
                <p:cNvPr id="40981" name="Google Shape;2503;p58">
                  <a:extLst>
                    <a:ext uri="{FF2B5EF4-FFF2-40B4-BE49-F238E27FC236}">
                      <a16:creationId xmlns:a16="http://schemas.microsoft.com/office/drawing/2014/main" id="{5D38BEA3-C230-4C10-9DC1-99674E96A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35482" y="336275"/>
                  <a:ext cx="1022922" cy="1022889"/>
                </a:xfrm>
                <a:custGeom>
                  <a:avLst/>
                  <a:gdLst>
                    <a:gd name="T0" fmla="*/ 2147483646 w 31431"/>
                    <a:gd name="T1" fmla="*/ 2147483646 h 31430"/>
                    <a:gd name="T2" fmla="*/ 2147483646 w 31431"/>
                    <a:gd name="T3" fmla="*/ 2147483646 h 31430"/>
                    <a:gd name="T4" fmla="*/ 2147483646 w 31431"/>
                    <a:gd name="T5" fmla="*/ 2147483646 h 31430"/>
                    <a:gd name="T6" fmla="*/ 2147483646 w 31431"/>
                    <a:gd name="T7" fmla="*/ 2147483646 h 31430"/>
                    <a:gd name="T8" fmla="*/ 2147483646 w 31431"/>
                    <a:gd name="T9" fmla="*/ 2147483646 h 314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431" h="31430" fill="none" extrusionOk="0">
                      <a:moveTo>
                        <a:pt x="21035" y="2949"/>
                      </a:moveTo>
                      <a:cubicBezTo>
                        <a:pt x="28087" y="5867"/>
                        <a:pt x="31430" y="13952"/>
                        <a:pt x="28512" y="21035"/>
                      </a:cubicBezTo>
                      <a:cubicBezTo>
                        <a:pt x="25594" y="28086"/>
                        <a:pt x="17509" y="31430"/>
                        <a:pt x="10427" y="28512"/>
                      </a:cubicBezTo>
                      <a:cubicBezTo>
                        <a:pt x="3375" y="25594"/>
                        <a:pt x="1" y="17478"/>
                        <a:pt x="2949" y="10426"/>
                      </a:cubicBezTo>
                      <a:cubicBezTo>
                        <a:pt x="5867" y="3375"/>
                        <a:pt x="13953" y="1"/>
                        <a:pt x="21035" y="2949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sp>
              <p:nvSpPr>
                <p:cNvPr id="40982" name="Google Shape;2504;p58">
                  <a:extLst>
                    <a:ext uri="{FF2B5EF4-FFF2-40B4-BE49-F238E27FC236}">
                      <a16:creationId xmlns:a16="http://schemas.microsoft.com/office/drawing/2014/main" id="{65BF0EC3-6710-45EE-B471-488D17D70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075" y="649871"/>
                  <a:ext cx="347255" cy="347255"/>
                </a:xfrm>
                <a:custGeom>
                  <a:avLst/>
                  <a:gdLst>
                    <a:gd name="T0" fmla="*/ 2147483646 w 10670"/>
                    <a:gd name="T1" fmla="*/ 2147483646 h 10670"/>
                    <a:gd name="T2" fmla="*/ 2147483646 w 10670"/>
                    <a:gd name="T3" fmla="*/ 2147483646 h 10670"/>
                    <a:gd name="T4" fmla="*/ 2147483646 w 10670"/>
                    <a:gd name="T5" fmla="*/ 2147483646 h 10670"/>
                    <a:gd name="T6" fmla="*/ 2147483646 w 10670"/>
                    <a:gd name="T7" fmla="*/ 2147483646 h 1067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0670" h="10670" fill="none" extrusionOk="0">
                      <a:moveTo>
                        <a:pt x="6110" y="10669"/>
                      </a:moveTo>
                      <a:cubicBezTo>
                        <a:pt x="2037" y="10669"/>
                        <a:pt x="0" y="5745"/>
                        <a:pt x="2858" y="2888"/>
                      </a:cubicBezTo>
                      <a:cubicBezTo>
                        <a:pt x="5745" y="0"/>
                        <a:pt x="10669" y="2037"/>
                        <a:pt x="10669" y="6110"/>
                      </a:cubicBezTo>
                      <a:cubicBezTo>
                        <a:pt x="10669" y="8633"/>
                        <a:pt x="8602" y="10669"/>
                        <a:pt x="6110" y="10669"/>
                      </a:cubicBezTo>
                      <a:close/>
                    </a:path>
                  </a:pathLst>
                </a:custGeom>
                <a:noFill/>
                <a:ln w="32675" cap="flat" cmpd="sng">
                  <a:solidFill>
                    <a:schemeClr val="accent2"/>
                  </a:solidFill>
                  <a:prstDash val="solid"/>
                  <a:miter lim="30396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en-US"/>
                </a:p>
              </p:txBody>
            </p:sp>
            <p:grpSp>
              <p:nvGrpSpPr>
                <p:cNvPr id="40983" name="Google Shape;2505;p58">
                  <a:extLst>
                    <a:ext uri="{FF2B5EF4-FFF2-40B4-BE49-F238E27FC236}">
                      <a16:creationId xmlns:a16="http://schemas.microsoft.com/office/drawing/2014/main" id="{1A25D7D9-22BD-489E-92AD-968D0C76D7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99619" y="847707"/>
                  <a:ext cx="3870144" cy="3069286"/>
                  <a:chOff x="5399619" y="2219307"/>
                  <a:chExt cx="3870144" cy="3069286"/>
                </a:xfrm>
              </p:grpSpPr>
              <p:sp>
                <p:nvSpPr>
                  <p:cNvPr id="40990" name="Google Shape;2506;p58">
                    <a:extLst>
                      <a:ext uri="{FF2B5EF4-FFF2-40B4-BE49-F238E27FC236}">
                        <a16:creationId xmlns:a16="http://schemas.microsoft.com/office/drawing/2014/main" id="{DC24D815-2244-414C-B04B-D90AB6369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15621" y="2219307"/>
                    <a:ext cx="2654142" cy="611358"/>
                  </a:xfrm>
                  <a:custGeom>
                    <a:avLst/>
                    <a:gdLst>
                      <a:gd name="T0" fmla="*/ 2147483646 w 81553"/>
                      <a:gd name="T1" fmla="*/ 2147483646 h 18785"/>
                      <a:gd name="T2" fmla="*/ 2147483646 w 81553"/>
                      <a:gd name="T3" fmla="*/ 0 h 18785"/>
                      <a:gd name="T4" fmla="*/ 2147483646 w 81553"/>
                      <a:gd name="T5" fmla="*/ 0 h 18785"/>
                      <a:gd name="T6" fmla="*/ 2147483646 w 81553"/>
                      <a:gd name="T7" fmla="*/ 2147483646 h 18785"/>
                      <a:gd name="T8" fmla="*/ 1137545 w 81553"/>
                      <a:gd name="T9" fmla="*/ 2147483646 h 1878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1553" h="18785" fill="none" extrusionOk="0">
                        <a:moveTo>
                          <a:pt x="81553" y="18785"/>
                        </a:moveTo>
                        <a:lnTo>
                          <a:pt x="62768" y="0"/>
                        </a:lnTo>
                        <a:lnTo>
                          <a:pt x="47084" y="0"/>
                        </a:lnTo>
                        <a:lnTo>
                          <a:pt x="47084" y="10791"/>
                        </a:lnTo>
                        <a:lnTo>
                          <a:pt x="1" y="10791"/>
                        </a:lnTo>
                      </a:path>
                    </a:pathLst>
                  </a:custGeom>
                  <a:solidFill>
                    <a:schemeClr val="tx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1" name="Google Shape;2507;p58">
                    <a:extLst>
                      <a:ext uri="{FF2B5EF4-FFF2-40B4-BE49-F238E27FC236}">
                        <a16:creationId xmlns:a16="http://schemas.microsoft.com/office/drawing/2014/main" id="{ADF6D4A1-A209-48FD-8D1F-5ACDC8B87B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71009" y="2406273"/>
                    <a:ext cx="327468" cy="328444"/>
                  </a:xfrm>
                  <a:custGeom>
                    <a:avLst/>
                    <a:gdLst>
                      <a:gd name="T0" fmla="*/ 2147483646 w 10062"/>
                      <a:gd name="T1" fmla="*/ 0 h 10092"/>
                      <a:gd name="T2" fmla="*/ 1137546 w 10062"/>
                      <a:gd name="T3" fmla="*/ 2147483646 h 10092"/>
                      <a:gd name="T4" fmla="*/ 2147483646 w 10062"/>
                      <a:gd name="T5" fmla="*/ 2147483646 h 10092"/>
                      <a:gd name="T6" fmla="*/ 2147483646 w 10062"/>
                      <a:gd name="T7" fmla="*/ 2147483646 h 10092"/>
                      <a:gd name="T8" fmla="*/ 2147483646 w 10062"/>
                      <a:gd name="T9" fmla="*/ 0 h 100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62" h="10092" extrusionOk="0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2" name="Google Shape;2508;p58">
                    <a:extLst>
                      <a:ext uri="{FF2B5EF4-FFF2-40B4-BE49-F238E27FC236}">
                        <a16:creationId xmlns:a16="http://schemas.microsoft.com/office/drawing/2014/main" id="{508B6844-0399-4B18-9F25-B6010A84C6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3651" y="2439892"/>
                    <a:ext cx="262183" cy="261174"/>
                  </a:xfrm>
                  <a:custGeom>
                    <a:avLst/>
                    <a:gdLst>
                      <a:gd name="T0" fmla="*/ 2147483646 w 8056"/>
                      <a:gd name="T1" fmla="*/ 1137547 h 8025"/>
                      <a:gd name="T2" fmla="*/ 1137547 w 8056"/>
                      <a:gd name="T3" fmla="*/ 2147483646 h 8025"/>
                      <a:gd name="T4" fmla="*/ 2147483646 w 8056"/>
                      <a:gd name="T5" fmla="*/ 2147483646 h 8025"/>
                      <a:gd name="T6" fmla="*/ 2147483646 w 8056"/>
                      <a:gd name="T7" fmla="*/ 2147483646 h 8025"/>
                      <a:gd name="T8" fmla="*/ 2147483646 w 8056"/>
                      <a:gd name="T9" fmla="*/ 1137547 h 80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6" h="8025" extrusionOk="0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3" name="Google Shape;2509;p58">
                    <a:extLst>
                      <a:ext uri="{FF2B5EF4-FFF2-40B4-BE49-F238E27FC236}">
                        <a16:creationId xmlns:a16="http://schemas.microsoft.com/office/drawing/2014/main" id="{089D5DB8-FD77-4263-8BE2-278F04D8B7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0263" y="2476504"/>
                    <a:ext cx="188956" cy="187980"/>
                  </a:xfrm>
                  <a:custGeom>
                    <a:avLst/>
                    <a:gdLst>
                      <a:gd name="T0" fmla="*/ 2147483646 w 5806"/>
                      <a:gd name="T1" fmla="*/ 0 h 5776"/>
                      <a:gd name="T2" fmla="*/ 0 w 5806"/>
                      <a:gd name="T3" fmla="*/ 2147483646 h 5776"/>
                      <a:gd name="T4" fmla="*/ 2147483646 w 5806"/>
                      <a:gd name="T5" fmla="*/ 2147483646 h 5776"/>
                      <a:gd name="T6" fmla="*/ 2147483646 w 5806"/>
                      <a:gd name="T7" fmla="*/ 2147483646 h 5776"/>
                      <a:gd name="T8" fmla="*/ 2147483646 w 5806"/>
                      <a:gd name="T9" fmla="*/ 0 h 57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806" h="5776" extrusionOk="0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8350" cap="flat" cmpd="sng">
                    <a:solidFill>
                      <a:schemeClr val="bg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4" name="Google Shape;2510;p58">
                    <a:extLst>
                      <a:ext uri="{FF2B5EF4-FFF2-40B4-BE49-F238E27FC236}">
                        <a16:creationId xmlns:a16="http://schemas.microsoft.com/office/drawing/2014/main" id="{B5E62175-4448-4F63-8941-5363A9A065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 flipH="1">
                    <a:off x="6269987" y="3888725"/>
                    <a:ext cx="529520" cy="529520"/>
                  </a:xfrm>
                  <a:custGeom>
                    <a:avLst/>
                    <a:gdLst>
                      <a:gd name="T0" fmla="*/ 2147483646 w 13345"/>
                      <a:gd name="T1" fmla="*/ 2498644 h 13345"/>
                      <a:gd name="T2" fmla="*/ 2498644 w 13345"/>
                      <a:gd name="T3" fmla="*/ 2147483646 h 13345"/>
                      <a:gd name="T4" fmla="*/ 2147483646 w 13345"/>
                      <a:gd name="T5" fmla="*/ 2147483646 h 13345"/>
                      <a:gd name="T6" fmla="*/ 2147483646 w 13345"/>
                      <a:gd name="T7" fmla="*/ 2147483646 h 13345"/>
                      <a:gd name="T8" fmla="*/ 2147483646 w 13345"/>
                      <a:gd name="T9" fmla="*/ 2498644 h 133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345" h="13345" extrusionOk="0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5" name="Google Shape;2511;p58">
                    <a:extLst>
                      <a:ext uri="{FF2B5EF4-FFF2-40B4-BE49-F238E27FC236}">
                        <a16:creationId xmlns:a16="http://schemas.microsoft.com/office/drawing/2014/main" id="{4EFEB210-5F7F-4F2C-A700-58D99DF02B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 flipH="1">
                    <a:off x="5732073" y="3350847"/>
                    <a:ext cx="1605317" cy="1605266"/>
                  </a:xfrm>
                  <a:custGeom>
                    <a:avLst/>
                    <a:gdLst>
                      <a:gd name="T0" fmla="*/ 2147483646 w 31431"/>
                      <a:gd name="T1" fmla="*/ 2147483646 h 31430"/>
                      <a:gd name="T2" fmla="*/ 2147483646 w 31431"/>
                      <a:gd name="T3" fmla="*/ 2147483646 h 31430"/>
                      <a:gd name="T4" fmla="*/ 2147483646 w 31431"/>
                      <a:gd name="T5" fmla="*/ 2147483646 h 31430"/>
                      <a:gd name="T6" fmla="*/ 2147483646 w 31431"/>
                      <a:gd name="T7" fmla="*/ 2147483646 h 31430"/>
                      <a:gd name="T8" fmla="*/ 2147483646 w 31431"/>
                      <a:gd name="T9" fmla="*/ 2147483646 h 314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1431" h="31430" fill="none" extrusionOk="0">
                        <a:moveTo>
                          <a:pt x="21035" y="2949"/>
                        </a:moveTo>
                        <a:cubicBezTo>
                          <a:pt x="28087" y="5867"/>
                          <a:pt x="31430" y="13952"/>
                          <a:pt x="28512" y="21035"/>
                        </a:cubicBezTo>
                        <a:cubicBezTo>
                          <a:pt x="25594" y="28086"/>
                          <a:pt x="17509" y="31430"/>
                          <a:pt x="10427" y="28512"/>
                        </a:cubicBezTo>
                        <a:cubicBezTo>
                          <a:pt x="3375" y="25594"/>
                          <a:pt x="1" y="17478"/>
                          <a:pt x="2949" y="10426"/>
                        </a:cubicBezTo>
                        <a:cubicBezTo>
                          <a:pt x="5867" y="3375"/>
                          <a:pt x="13953" y="1"/>
                          <a:pt x="21035" y="2949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6" name="Google Shape;2512;p58">
                    <a:extLst>
                      <a:ext uri="{FF2B5EF4-FFF2-40B4-BE49-F238E27FC236}">
                        <a16:creationId xmlns:a16="http://schemas.microsoft.com/office/drawing/2014/main" id="{0F2CA35A-7301-40B7-93C3-81F2238A4C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 flipH="1">
                    <a:off x="6073736" y="3575019"/>
                    <a:ext cx="1156924" cy="1156924"/>
                  </a:xfrm>
                  <a:custGeom>
                    <a:avLst/>
                    <a:gdLst>
                      <a:gd name="T0" fmla="*/ 2147483646 w 10670"/>
                      <a:gd name="T1" fmla="*/ 2147483646 h 10670"/>
                      <a:gd name="T2" fmla="*/ 2147483646 w 10670"/>
                      <a:gd name="T3" fmla="*/ 2147483646 h 10670"/>
                      <a:gd name="T4" fmla="*/ 2147483646 w 10670"/>
                      <a:gd name="T5" fmla="*/ 2147483646 h 10670"/>
                      <a:gd name="T6" fmla="*/ 2147483646 w 10670"/>
                      <a:gd name="T7" fmla="*/ 2147483646 h 1067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670" h="10670" fill="none" extrusionOk="0">
                        <a:moveTo>
                          <a:pt x="6110" y="10669"/>
                        </a:moveTo>
                        <a:cubicBezTo>
                          <a:pt x="2037" y="10669"/>
                          <a:pt x="0" y="5745"/>
                          <a:pt x="2858" y="2888"/>
                        </a:cubicBezTo>
                        <a:cubicBezTo>
                          <a:pt x="5745" y="0"/>
                          <a:pt x="10669" y="2037"/>
                          <a:pt x="10669" y="6110"/>
                        </a:cubicBezTo>
                        <a:cubicBezTo>
                          <a:pt x="10669" y="8633"/>
                          <a:pt x="8602" y="10669"/>
                          <a:pt x="6110" y="10669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2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7" name="Google Shape;2513;p58">
                    <a:extLst>
                      <a:ext uri="{FF2B5EF4-FFF2-40B4-BE49-F238E27FC236}">
                        <a16:creationId xmlns:a16="http://schemas.microsoft.com/office/drawing/2014/main" id="{0AD02020-95F5-46D7-B1AB-58032A6776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 flipH="1">
                    <a:off x="6327038" y="3945773"/>
                    <a:ext cx="415435" cy="415435"/>
                  </a:xfrm>
                  <a:custGeom>
                    <a:avLst/>
                    <a:gdLst>
                      <a:gd name="T0" fmla="*/ 2147483646 w 13345"/>
                      <a:gd name="T1" fmla="*/ 935188 h 13345"/>
                      <a:gd name="T2" fmla="*/ 935188 w 13345"/>
                      <a:gd name="T3" fmla="*/ 2147483646 h 13345"/>
                      <a:gd name="T4" fmla="*/ 2147483646 w 13345"/>
                      <a:gd name="T5" fmla="*/ 2147483646 h 13345"/>
                      <a:gd name="T6" fmla="*/ 2147483646 w 13345"/>
                      <a:gd name="T7" fmla="*/ 2147483646 h 13345"/>
                      <a:gd name="T8" fmla="*/ 2147483646 w 13345"/>
                      <a:gd name="T9" fmla="*/ 935188 h 133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345" h="13345" extrusionOk="0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8" name="Google Shape;2514;p58">
                    <a:extLst>
                      <a:ext uri="{FF2B5EF4-FFF2-40B4-BE49-F238E27FC236}">
                        <a16:creationId xmlns:a16="http://schemas.microsoft.com/office/drawing/2014/main" id="{91CF0191-DC2B-4660-92FF-296B38C9BE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700000" flipH="1">
                    <a:off x="6445027" y="4063770"/>
                    <a:ext cx="179432" cy="179432"/>
                  </a:xfrm>
                  <a:custGeom>
                    <a:avLst/>
                    <a:gdLst>
                      <a:gd name="T0" fmla="*/ 218584560 w 13345"/>
                      <a:gd name="T1" fmla="*/ 31638 h 13345"/>
                      <a:gd name="T2" fmla="*/ 31638 w 13345"/>
                      <a:gd name="T3" fmla="*/ 217573421 h 13345"/>
                      <a:gd name="T4" fmla="*/ 218584560 w 13345"/>
                      <a:gd name="T5" fmla="*/ 436126344 h 13345"/>
                      <a:gd name="T6" fmla="*/ 436157981 w 13345"/>
                      <a:gd name="T7" fmla="*/ 217573421 h 13345"/>
                      <a:gd name="T8" fmla="*/ 218584560 w 13345"/>
                      <a:gd name="T9" fmla="*/ 31638 h 1334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3345" h="13345" extrusionOk="0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984" name="Google Shape;2515;p58">
                  <a:extLst>
                    <a:ext uri="{FF2B5EF4-FFF2-40B4-BE49-F238E27FC236}">
                      <a16:creationId xmlns:a16="http://schemas.microsoft.com/office/drawing/2014/main" id="{7AE4AC89-1E81-4EB5-AE2C-5A18A3B09A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16935" y="2738838"/>
                  <a:ext cx="1862947" cy="1862940"/>
                  <a:chOff x="4707894" y="2819553"/>
                  <a:chExt cx="1862947" cy="1862940"/>
                </a:xfrm>
              </p:grpSpPr>
              <p:cxnSp>
                <p:nvCxnSpPr>
                  <p:cNvPr id="40985" name="Google Shape;2516;p58">
                    <a:extLst>
                      <a:ext uri="{FF2B5EF4-FFF2-40B4-BE49-F238E27FC236}">
                        <a16:creationId xmlns:a16="http://schemas.microsoft.com/office/drawing/2014/main" id="{6FAAD44C-7D85-4AEE-81F2-653854A18DD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 flipH="1">
                    <a:off x="4956841" y="2819553"/>
                    <a:ext cx="1614000" cy="1614000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40986" name="Google Shape;2517;p58">
                    <a:extLst>
                      <a:ext uri="{FF2B5EF4-FFF2-40B4-BE49-F238E27FC236}">
                        <a16:creationId xmlns:a16="http://schemas.microsoft.com/office/drawing/2014/main" id="{EF7E4ED5-B5D9-42DB-89FC-85862B65DC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2700000">
                    <a:off x="4776059" y="4286376"/>
                    <a:ext cx="327464" cy="328440"/>
                  </a:xfrm>
                  <a:custGeom>
                    <a:avLst/>
                    <a:gdLst>
                      <a:gd name="T0" fmla="*/ 2147483646 w 10062"/>
                      <a:gd name="T1" fmla="*/ 0 h 10092"/>
                      <a:gd name="T2" fmla="*/ 1137532 w 10062"/>
                      <a:gd name="T3" fmla="*/ 2147483646 h 10092"/>
                      <a:gd name="T4" fmla="*/ 2147483646 w 10062"/>
                      <a:gd name="T5" fmla="*/ 2147483646 h 10092"/>
                      <a:gd name="T6" fmla="*/ 2147483646 w 10062"/>
                      <a:gd name="T7" fmla="*/ 2147483646 h 10092"/>
                      <a:gd name="T8" fmla="*/ 2147483646 w 10062"/>
                      <a:gd name="T9" fmla="*/ 0 h 100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062" h="10092" extrusionOk="0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87" name="Google Shape;2518;p58">
                    <a:extLst>
                      <a:ext uri="{FF2B5EF4-FFF2-40B4-BE49-F238E27FC236}">
                        <a16:creationId xmlns:a16="http://schemas.microsoft.com/office/drawing/2014/main" id="{1FFB23A7-C3EA-47F8-BF4A-0C612A8043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2700000">
                    <a:off x="4808689" y="4320000"/>
                    <a:ext cx="262179" cy="261170"/>
                  </a:xfrm>
                  <a:custGeom>
                    <a:avLst/>
                    <a:gdLst>
                      <a:gd name="T0" fmla="*/ 2147483646 w 8056"/>
                      <a:gd name="T1" fmla="*/ 1137530 h 8025"/>
                      <a:gd name="T2" fmla="*/ 1137530 w 8056"/>
                      <a:gd name="T3" fmla="*/ 2147483646 h 8025"/>
                      <a:gd name="T4" fmla="*/ 2147483646 w 8056"/>
                      <a:gd name="T5" fmla="*/ 2147483646 h 8025"/>
                      <a:gd name="T6" fmla="*/ 2147483646 w 8056"/>
                      <a:gd name="T7" fmla="*/ 2147483646 h 8025"/>
                      <a:gd name="T8" fmla="*/ 2147483646 w 8056"/>
                      <a:gd name="T9" fmla="*/ 1137530 h 80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6" h="8025" extrusionOk="0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88" name="Google Shape;2519;p58">
                    <a:extLst>
                      <a:ext uri="{FF2B5EF4-FFF2-40B4-BE49-F238E27FC236}">
                        <a16:creationId xmlns:a16="http://schemas.microsoft.com/office/drawing/2014/main" id="{2E687430-41F0-4FBB-8149-9489815515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2700000">
                    <a:off x="5279571" y="3772556"/>
                    <a:ext cx="582678" cy="91027"/>
                  </a:xfrm>
                  <a:custGeom>
                    <a:avLst/>
                    <a:gdLst>
                      <a:gd name="T0" fmla="*/ 0 w 17904"/>
                      <a:gd name="T1" fmla="*/ 0 h 2797"/>
                      <a:gd name="T2" fmla="*/ 0 w 17904"/>
                      <a:gd name="T3" fmla="*/ 2147483646 h 2797"/>
                      <a:gd name="T4" fmla="*/ 2147483646 w 17904"/>
                      <a:gd name="T5" fmla="*/ 2147483646 h 2797"/>
                      <a:gd name="T6" fmla="*/ 2147483646 w 17904"/>
                      <a:gd name="T7" fmla="*/ 0 h 2797"/>
                      <a:gd name="T8" fmla="*/ 0 w 17904"/>
                      <a:gd name="T9" fmla="*/ 0 h 2797"/>
                      <a:gd name="T10" fmla="*/ 2147483646 w 17904"/>
                      <a:gd name="T11" fmla="*/ 0 h 2797"/>
                      <a:gd name="T12" fmla="*/ 2147483646 w 17904"/>
                      <a:gd name="T13" fmla="*/ 2147483646 h 2797"/>
                      <a:gd name="T14" fmla="*/ 2147483646 w 17904"/>
                      <a:gd name="T15" fmla="*/ 2147483646 h 2797"/>
                      <a:gd name="T16" fmla="*/ 2147483646 w 17904"/>
                      <a:gd name="T17" fmla="*/ 0 h 2797"/>
                      <a:gd name="T18" fmla="*/ 2147483646 w 17904"/>
                      <a:gd name="T19" fmla="*/ 0 h 2797"/>
                      <a:gd name="T20" fmla="*/ 2147483646 w 17904"/>
                      <a:gd name="T21" fmla="*/ 0 h 2797"/>
                      <a:gd name="T22" fmla="*/ 2147483646 w 17904"/>
                      <a:gd name="T23" fmla="*/ 2147483646 h 2797"/>
                      <a:gd name="T24" fmla="*/ 2147483646 w 17904"/>
                      <a:gd name="T25" fmla="*/ 2147483646 h 2797"/>
                      <a:gd name="T26" fmla="*/ 2147483646 w 17904"/>
                      <a:gd name="T27" fmla="*/ 0 h 2797"/>
                      <a:gd name="T28" fmla="*/ 2147483646 w 17904"/>
                      <a:gd name="T29" fmla="*/ 0 h 2797"/>
                      <a:gd name="T30" fmla="*/ 2147483646 w 17904"/>
                      <a:gd name="T31" fmla="*/ 0 h 2797"/>
                      <a:gd name="T32" fmla="*/ 2147483646 w 17904"/>
                      <a:gd name="T33" fmla="*/ 2147483646 h 2797"/>
                      <a:gd name="T34" fmla="*/ 2147483646 w 17904"/>
                      <a:gd name="T35" fmla="*/ 2147483646 h 2797"/>
                      <a:gd name="T36" fmla="*/ 2147483646 w 17904"/>
                      <a:gd name="T37" fmla="*/ 0 h 2797"/>
                      <a:gd name="T38" fmla="*/ 2147483646 w 17904"/>
                      <a:gd name="T39" fmla="*/ 0 h 2797"/>
                      <a:gd name="T40" fmla="*/ 2147483646 w 17904"/>
                      <a:gd name="T41" fmla="*/ 0 h 2797"/>
                      <a:gd name="T42" fmla="*/ 2147483646 w 17904"/>
                      <a:gd name="T43" fmla="*/ 2147483646 h 2797"/>
                      <a:gd name="T44" fmla="*/ 2147483646 w 17904"/>
                      <a:gd name="T45" fmla="*/ 2147483646 h 2797"/>
                      <a:gd name="T46" fmla="*/ 2147483646 w 17904"/>
                      <a:gd name="T47" fmla="*/ 0 h 2797"/>
                      <a:gd name="T48" fmla="*/ 2147483646 w 17904"/>
                      <a:gd name="T49" fmla="*/ 0 h 279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17904" h="2797" extrusionOk="0">
                        <a:moveTo>
                          <a:pt x="0" y="0"/>
                        </a:moveTo>
                        <a:lnTo>
                          <a:pt x="0" y="2797"/>
                        </a:lnTo>
                        <a:lnTo>
                          <a:pt x="2827" y="2797"/>
                        </a:lnTo>
                        <a:lnTo>
                          <a:pt x="2827" y="0"/>
                        </a:lnTo>
                        <a:lnTo>
                          <a:pt x="0" y="0"/>
                        </a:lnTo>
                        <a:close/>
                        <a:moveTo>
                          <a:pt x="3770" y="0"/>
                        </a:moveTo>
                        <a:lnTo>
                          <a:pt x="3770" y="2797"/>
                        </a:lnTo>
                        <a:lnTo>
                          <a:pt x="6596" y="2797"/>
                        </a:lnTo>
                        <a:lnTo>
                          <a:pt x="6596" y="0"/>
                        </a:lnTo>
                        <a:lnTo>
                          <a:pt x="3770" y="0"/>
                        </a:lnTo>
                        <a:close/>
                        <a:moveTo>
                          <a:pt x="7539" y="0"/>
                        </a:moveTo>
                        <a:lnTo>
                          <a:pt x="7539" y="2797"/>
                        </a:lnTo>
                        <a:lnTo>
                          <a:pt x="10365" y="2797"/>
                        </a:lnTo>
                        <a:lnTo>
                          <a:pt x="10365" y="0"/>
                        </a:lnTo>
                        <a:lnTo>
                          <a:pt x="7539" y="0"/>
                        </a:lnTo>
                        <a:close/>
                        <a:moveTo>
                          <a:pt x="11308" y="0"/>
                        </a:moveTo>
                        <a:lnTo>
                          <a:pt x="11308" y="2797"/>
                        </a:lnTo>
                        <a:lnTo>
                          <a:pt x="14134" y="2797"/>
                        </a:lnTo>
                        <a:lnTo>
                          <a:pt x="14134" y="0"/>
                        </a:lnTo>
                        <a:lnTo>
                          <a:pt x="11308" y="0"/>
                        </a:lnTo>
                        <a:close/>
                        <a:moveTo>
                          <a:pt x="15077" y="0"/>
                        </a:moveTo>
                        <a:lnTo>
                          <a:pt x="15077" y="2797"/>
                        </a:lnTo>
                        <a:lnTo>
                          <a:pt x="17904" y="2797"/>
                        </a:lnTo>
                        <a:lnTo>
                          <a:pt x="17904" y="0"/>
                        </a:lnTo>
                        <a:lnTo>
                          <a:pt x="15077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8350" cap="flat" cmpd="sng">
                    <a:solidFill>
                      <a:schemeClr val="bg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  <p:sp>
                <p:nvSpPr>
                  <p:cNvPr id="40989" name="Google Shape;2520;p58">
                    <a:extLst>
                      <a:ext uri="{FF2B5EF4-FFF2-40B4-BE49-F238E27FC236}">
                        <a16:creationId xmlns:a16="http://schemas.microsoft.com/office/drawing/2014/main" id="{854DFF47-18AD-4597-9A9F-AE33C767CF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-2700000">
                    <a:off x="4845312" y="4356608"/>
                    <a:ext cx="188954" cy="187978"/>
                  </a:xfrm>
                  <a:custGeom>
                    <a:avLst/>
                    <a:gdLst>
                      <a:gd name="T0" fmla="*/ 2147483646 w 5806"/>
                      <a:gd name="T1" fmla="*/ 0 h 5776"/>
                      <a:gd name="T2" fmla="*/ 0 w 5806"/>
                      <a:gd name="T3" fmla="*/ 2147483646 h 5776"/>
                      <a:gd name="T4" fmla="*/ 2147483646 w 5806"/>
                      <a:gd name="T5" fmla="*/ 2147483646 h 5776"/>
                      <a:gd name="T6" fmla="*/ 2147483646 w 5806"/>
                      <a:gd name="T7" fmla="*/ 2147483646 h 5776"/>
                      <a:gd name="T8" fmla="*/ 2147483646 w 5806"/>
                      <a:gd name="T9" fmla="*/ 0 h 57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806" h="5776" extrusionOk="0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bg1"/>
                    </a:solidFill>
                    <a:prstDash val="solid"/>
                    <a:miter lim="30396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91425" tIns="91425" rIns="91425" bIns="91425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0980" name="Google Shape;2521;p58">
                <a:extLst>
                  <a:ext uri="{FF2B5EF4-FFF2-40B4-BE49-F238E27FC236}">
                    <a16:creationId xmlns:a16="http://schemas.microsoft.com/office/drawing/2014/main" id="{579403CA-CF9F-4A2D-A3FB-B9ED611DF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942" y="1152386"/>
                <a:ext cx="582686" cy="91028"/>
              </a:xfrm>
              <a:custGeom>
                <a:avLst/>
                <a:gdLst>
                  <a:gd name="T0" fmla="*/ 0 w 17904"/>
                  <a:gd name="T1" fmla="*/ 0 h 2797"/>
                  <a:gd name="T2" fmla="*/ 0 w 17904"/>
                  <a:gd name="T3" fmla="*/ 2147483646 h 2797"/>
                  <a:gd name="T4" fmla="*/ 2147483646 w 17904"/>
                  <a:gd name="T5" fmla="*/ 2147483646 h 2797"/>
                  <a:gd name="T6" fmla="*/ 2147483646 w 17904"/>
                  <a:gd name="T7" fmla="*/ 0 h 2797"/>
                  <a:gd name="T8" fmla="*/ 0 w 17904"/>
                  <a:gd name="T9" fmla="*/ 0 h 2797"/>
                  <a:gd name="T10" fmla="*/ 2147483646 w 17904"/>
                  <a:gd name="T11" fmla="*/ 0 h 2797"/>
                  <a:gd name="T12" fmla="*/ 2147483646 w 17904"/>
                  <a:gd name="T13" fmla="*/ 2147483646 h 2797"/>
                  <a:gd name="T14" fmla="*/ 2147483646 w 17904"/>
                  <a:gd name="T15" fmla="*/ 2147483646 h 2797"/>
                  <a:gd name="T16" fmla="*/ 2147483646 w 17904"/>
                  <a:gd name="T17" fmla="*/ 0 h 2797"/>
                  <a:gd name="T18" fmla="*/ 2147483646 w 17904"/>
                  <a:gd name="T19" fmla="*/ 0 h 2797"/>
                  <a:gd name="T20" fmla="*/ 2147483646 w 17904"/>
                  <a:gd name="T21" fmla="*/ 0 h 2797"/>
                  <a:gd name="T22" fmla="*/ 2147483646 w 17904"/>
                  <a:gd name="T23" fmla="*/ 2147483646 h 2797"/>
                  <a:gd name="T24" fmla="*/ 2147483646 w 17904"/>
                  <a:gd name="T25" fmla="*/ 2147483646 h 2797"/>
                  <a:gd name="T26" fmla="*/ 2147483646 w 17904"/>
                  <a:gd name="T27" fmla="*/ 0 h 2797"/>
                  <a:gd name="T28" fmla="*/ 2147483646 w 17904"/>
                  <a:gd name="T29" fmla="*/ 0 h 2797"/>
                  <a:gd name="T30" fmla="*/ 2147483646 w 17904"/>
                  <a:gd name="T31" fmla="*/ 0 h 2797"/>
                  <a:gd name="T32" fmla="*/ 2147483646 w 17904"/>
                  <a:gd name="T33" fmla="*/ 2147483646 h 2797"/>
                  <a:gd name="T34" fmla="*/ 2147483646 w 17904"/>
                  <a:gd name="T35" fmla="*/ 2147483646 h 2797"/>
                  <a:gd name="T36" fmla="*/ 2147483646 w 17904"/>
                  <a:gd name="T37" fmla="*/ 0 h 2797"/>
                  <a:gd name="T38" fmla="*/ 2147483646 w 17904"/>
                  <a:gd name="T39" fmla="*/ 0 h 2797"/>
                  <a:gd name="T40" fmla="*/ 2147483646 w 17904"/>
                  <a:gd name="T41" fmla="*/ 0 h 2797"/>
                  <a:gd name="T42" fmla="*/ 2147483646 w 17904"/>
                  <a:gd name="T43" fmla="*/ 2147483646 h 2797"/>
                  <a:gd name="T44" fmla="*/ 2147483646 w 17904"/>
                  <a:gd name="T45" fmla="*/ 2147483646 h 2797"/>
                  <a:gd name="T46" fmla="*/ 2147483646 w 17904"/>
                  <a:gd name="T47" fmla="*/ 0 h 2797"/>
                  <a:gd name="T48" fmla="*/ 2147483646 w 17904"/>
                  <a:gd name="T49" fmla="*/ 0 h 279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lnTo>
                      <a:pt x="0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lnTo>
                      <a:pt x="3770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lnTo>
                      <a:pt x="7539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lnTo>
                      <a:pt x="11308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lnTo>
                      <a:pt x="15077" y="0"/>
                    </a:lnTo>
                    <a:close/>
                  </a:path>
                </a:pathLst>
              </a:custGeom>
              <a:solidFill>
                <a:schemeClr val="tx1"/>
              </a:solidFill>
              <a:ln w="19050" cap="flat" cmpd="sng">
                <a:solidFill>
                  <a:schemeClr val="bg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F3E61E5-9358-4F98-92D7-12D8BEB7BA02}"/>
              </a:ext>
            </a:extLst>
          </p:cNvPr>
          <p:cNvSpPr/>
          <p:nvPr/>
        </p:nvSpPr>
        <p:spPr>
          <a:xfrm>
            <a:off x="722313" y="3727450"/>
            <a:ext cx="3481387" cy="914400"/>
          </a:xfrm>
          <a:prstGeom prst="rect">
            <a:avLst/>
          </a:prstGeom>
          <a:solidFill>
            <a:srgbClr val="38335B"/>
          </a:solidFill>
          <a:ln>
            <a:solidFill>
              <a:srgbClr val="4D2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rgbClr val="003366"/>
              </a:solidFill>
              <a:sym typeface="Arial"/>
            </a:endParaRPr>
          </a:p>
        </p:txBody>
      </p:sp>
      <p:grpSp>
        <p:nvGrpSpPr>
          <p:cNvPr id="40970" name="Google Shape;2639;p59">
            <a:extLst>
              <a:ext uri="{FF2B5EF4-FFF2-40B4-BE49-F238E27FC236}">
                <a16:creationId xmlns:a16="http://schemas.microsoft.com/office/drawing/2014/main" id="{550F98A5-4E88-4B12-8309-406C96913BB5}"/>
              </a:ext>
            </a:extLst>
          </p:cNvPr>
          <p:cNvGrpSpPr>
            <a:grpSpLocks/>
          </p:cNvGrpSpPr>
          <p:nvPr/>
        </p:nvGrpSpPr>
        <p:grpSpPr bwMode="auto">
          <a:xfrm>
            <a:off x="779518" y="3633581"/>
            <a:ext cx="3432175" cy="869950"/>
            <a:chOff x="1199363" y="1396550"/>
            <a:chExt cx="322050" cy="84525"/>
          </a:xfrm>
        </p:grpSpPr>
        <p:sp>
          <p:nvSpPr>
            <p:cNvPr id="40971" name="Google Shape;2640;p59">
              <a:extLst>
                <a:ext uri="{FF2B5EF4-FFF2-40B4-BE49-F238E27FC236}">
                  <a16:creationId xmlns:a16="http://schemas.microsoft.com/office/drawing/2014/main" id="{610B5270-D9A9-4B87-AFA1-EE7E3B94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363" y="1408075"/>
              <a:ext cx="322050" cy="41600"/>
            </a:xfrm>
            <a:custGeom>
              <a:avLst/>
              <a:gdLst>
                <a:gd name="T0" fmla="*/ 2147483646 w 12882"/>
                <a:gd name="T1" fmla="*/ 304296875 h 1664"/>
                <a:gd name="T2" fmla="*/ 2147483646 w 12882"/>
                <a:gd name="T3" fmla="*/ 14062500 h 1664"/>
                <a:gd name="T4" fmla="*/ 2147483646 w 12882"/>
                <a:gd name="T5" fmla="*/ 297656250 h 1664"/>
                <a:gd name="T6" fmla="*/ 2147483646 w 12882"/>
                <a:gd name="T7" fmla="*/ 16406250 h 1664"/>
                <a:gd name="T8" fmla="*/ 2147483646 w 12882"/>
                <a:gd name="T9" fmla="*/ 14062500 h 1664"/>
                <a:gd name="T10" fmla="*/ 2147483646 w 12882"/>
                <a:gd name="T11" fmla="*/ 297656250 h 1664"/>
                <a:gd name="T12" fmla="*/ 2147483646 w 12882"/>
                <a:gd name="T13" fmla="*/ 16406250 h 1664"/>
                <a:gd name="T14" fmla="*/ 2147483646 w 12882"/>
                <a:gd name="T15" fmla="*/ 15234375 h 1664"/>
                <a:gd name="T16" fmla="*/ 2147483646 w 12882"/>
                <a:gd name="T17" fmla="*/ 296875000 h 1664"/>
                <a:gd name="T18" fmla="*/ 2147483646 w 12882"/>
                <a:gd name="T19" fmla="*/ 296875000 h 1664"/>
                <a:gd name="T20" fmla="*/ 2147483646 w 12882"/>
                <a:gd name="T21" fmla="*/ 2734375 h 1664"/>
                <a:gd name="T22" fmla="*/ 2147483646 w 12882"/>
                <a:gd name="T23" fmla="*/ 76953125 h 1664"/>
                <a:gd name="T24" fmla="*/ 2147483646 w 12882"/>
                <a:gd name="T25" fmla="*/ 297656250 h 1664"/>
                <a:gd name="T26" fmla="*/ 2147483646 w 12882"/>
                <a:gd name="T27" fmla="*/ 16796875 h 1664"/>
                <a:gd name="T28" fmla="*/ 2147483646 w 12882"/>
                <a:gd name="T29" fmla="*/ 15234375 h 1664"/>
                <a:gd name="T30" fmla="*/ 2147483646 w 12882"/>
                <a:gd name="T31" fmla="*/ 298046875 h 1664"/>
                <a:gd name="T32" fmla="*/ 2147483646 w 12882"/>
                <a:gd name="T33" fmla="*/ 17578125 h 1664"/>
                <a:gd name="T34" fmla="*/ 2147483646 w 12882"/>
                <a:gd name="T35" fmla="*/ 3125000 h 1664"/>
                <a:gd name="T36" fmla="*/ 2080468750 w 12882"/>
                <a:gd name="T37" fmla="*/ 78125000 h 1664"/>
                <a:gd name="T38" fmla="*/ 1746875000 w 12882"/>
                <a:gd name="T39" fmla="*/ 299218750 h 1664"/>
                <a:gd name="T40" fmla="*/ 1824609375 w 12882"/>
                <a:gd name="T41" fmla="*/ 3125000 h 1664"/>
                <a:gd name="T42" fmla="*/ 1631250000 w 12882"/>
                <a:gd name="T43" fmla="*/ 78906250 h 1664"/>
                <a:gd name="T44" fmla="*/ 1195312500 w 12882"/>
                <a:gd name="T45" fmla="*/ 296875000 h 1664"/>
                <a:gd name="T46" fmla="*/ 1342187500 w 12882"/>
                <a:gd name="T47" fmla="*/ 16015625 h 1664"/>
                <a:gd name="T48" fmla="*/ 1149609375 w 12882"/>
                <a:gd name="T49" fmla="*/ 1953125 h 1664"/>
                <a:gd name="T50" fmla="*/ 957031250 w 12882"/>
                <a:gd name="T51" fmla="*/ 76953125 h 1664"/>
                <a:gd name="T52" fmla="*/ 521093750 w 12882"/>
                <a:gd name="T53" fmla="*/ 297656250 h 1664"/>
                <a:gd name="T54" fmla="*/ 668750000 w 12882"/>
                <a:gd name="T55" fmla="*/ 16406250 h 1664"/>
                <a:gd name="T56" fmla="*/ 506640625 w 12882"/>
                <a:gd name="T57" fmla="*/ 14843750 h 1664"/>
                <a:gd name="T58" fmla="*/ 0 w 12882"/>
                <a:gd name="T59" fmla="*/ 296875000 h 1664"/>
                <a:gd name="T60" fmla="*/ 356640625 w 12882"/>
                <a:gd name="T61" fmla="*/ 600781250 h 1664"/>
                <a:gd name="T62" fmla="*/ 549218750 w 12882"/>
                <a:gd name="T63" fmla="*/ 525781250 h 1664"/>
                <a:gd name="T64" fmla="*/ 636718750 w 12882"/>
                <a:gd name="T65" fmla="*/ 649218750 h 1664"/>
                <a:gd name="T66" fmla="*/ 758593750 w 12882"/>
                <a:gd name="T67" fmla="*/ 649218750 h 1664"/>
                <a:gd name="T68" fmla="*/ 1029296875 w 12882"/>
                <a:gd name="T69" fmla="*/ 539062500 h 1664"/>
                <a:gd name="T70" fmla="*/ 1191796875 w 12882"/>
                <a:gd name="T71" fmla="*/ 539453125 h 1664"/>
                <a:gd name="T72" fmla="*/ 1310937500 w 12882"/>
                <a:gd name="T73" fmla="*/ 649609375 h 1664"/>
                <a:gd name="T74" fmla="*/ 1480078125 w 12882"/>
                <a:gd name="T75" fmla="*/ 600000000 h 1664"/>
                <a:gd name="T76" fmla="*/ 1672656250 w 12882"/>
                <a:gd name="T77" fmla="*/ 524609375 h 1664"/>
                <a:gd name="T78" fmla="*/ 1865625000 w 12882"/>
                <a:gd name="T79" fmla="*/ 539453125 h 1664"/>
                <a:gd name="T80" fmla="*/ 1985156250 w 12882"/>
                <a:gd name="T81" fmla="*/ 649609375 h 1664"/>
                <a:gd name="T82" fmla="*/ 2107031250 w 12882"/>
                <a:gd name="T83" fmla="*/ 649218750 h 1664"/>
                <a:gd name="T84" fmla="*/ 2147483646 w 12882"/>
                <a:gd name="T85" fmla="*/ 600000000 h 1664"/>
                <a:gd name="T86" fmla="*/ 2147483646 w 12882"/>
                <a:gd name="T87" fmla="*/ 525390625 h 1664"/>
                <a:gd name="T88" fmla="*/ 2147483646 w 12882"/>
                <a:gd name="T89" fmla="*/ 539062500 h 1664"/>
                <a:gd name="T90" fmla="*/ 2147483646 w 12882"/>
                <a:gd name="T91" fmla="*/ 649609375 h 1664"/>
                <a:gd name="T92" fmla="*/ 2147483646 w 12882"/>
                <a:gd name="T93" fmla="*/ 649609375 h 1664"/>
                <a:gd name="T94" fmla="*/ 2147483646 w 12882"/>
                <a:gd name="T95" fmla="*/ 600781250 h 1664"/>
                <a:gd name="T96" fmla="*/ 2147483646 w 12882"/>
                <a:gd name="T97" fmla="*/ 524609375 h 1664"/>
                <a:gd name="T98" fmla="*/ 2147483646 w 12882"/>
                <a:gd name="T99" fmla="*/ 539062500 h 1664"/>
                <a:gd name="T100" fmla="*/ 2147483646 w 12882"/>
                <a:gd name="T101" fmla="*/ 649218750 h 1664"/>
                <a:gd name="T102" fmla="*/ 2147483646 w 12882"/>
                <a:gd name="T103" fmla="*/ 649218750 h 1664"/>
                <a:gd name="T104" fmla="*/ 2147483646 w 12882"/>
                <a:gd name="T105" fmla="*/ 600000000 h 1664"/>
                <a:gd name="T106" fmla="*/ 2147483646 w 12882"/>
                <a:gd name="T107" fmla="*/ 524218750 h 1664"/>
                <a:gd name="T108" fmla="*/ 2147483646 w 12882"/>
                <a:gd name="T109" fmla="*/ 538281250 h 1664"/>
                <a:gd name="T110" fmla="*/ 2147483646 w 12882"/>
                <a:gd name="T111" fmla="*/ 648828125 h 1664"/>
                <a:gd name="T112" fmla="*/ 2147483646 w 12882"/>
                <a:gd name="T113" fmla="*/ 374218750 h 166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2882" h="1664" extrusionOk="0">
                  <a:moveTo>
                    <a:pt x="12720" y="1"/>
                  </a:moveTo>
                  <a:cubicBezTo>
                    <a:pt x="12693" y="1"/>
                    <a:pt x="12665" y="12"/>
                    <a:pt x="12640" y="38"/>
                  </a:cubicBezTo>
                  <a:lnTo>
                    <a:pt x="12640" y="41"/>
                  </a:lnTo>
                  <a:lnTo>
                    <a:pt x="11933" y="779"/>
                  </a:lnTo>
                  <a:lnTo>
                    <a:pt x="11920" y="760"/>
                  </a:lnTo>
                  <a:lnTo>
                    <a:pt x="11687" y="760"/>
                  </a:lnTo>
                  <a:lnTo>
                    <a:pt x="12227" y="196"/>
                  </a:lnTo>
                  <a:cubicBezTo>
                    <a:pt x="12270" y="151"/>
                    <a:pt x="12269" y="80"/>
                    <a:pt x="12224" y="36"/>
                  </a:cubicBezTo>
                  <a:cubicBezTo>
                    <a:pt x="12202" y="16"/>
                    <a:pt x="12175" y="5"/>
                    <a:pt x="12147" y="5"/>
                  </a:cubicBezTo>
                  <a:cubicBezTo>
                    <a:pt x="12117" y="5"/>
                    <a:pt x="12086" y="18"/>
                    <a:pt x="12064" y="42"/>
                  </a:cubicBezTo>
                  <a:lnTo>
                    <a:pt x="11374" y="762"/>
                  </a:lnTo>
                  <a:lnTo>
                    <a:pt x="11112" y="762"/>
                  </a:lnTo>
                  <a:lnTo>
                    <a:pt x="11652" y="197"/>
                  </a:lnTo>
                  <a:cubicBezTo>
                    <a:pt x="11696" y="152"/>
                    <a:pt x="11695" y="80"/>
                    <a:pt x="11649" y="36"/>
                  </a:cubicBezTo>
                  <a:cubicBezTo>
                    <a:pt x="11628" y="16"/>
                    <a:pt x="11600" y="6"/>
                    <a:pt x="11572" y="6"/>
                  </a:cubicBezTo>
                  <a:cubicBezTo>
                    <a:pt x="11542" y="6"/>
                    <a:pt x="11512" y="18"/>
                    <a:pt x="11490" y="42"/>
                  </a:cubicBezTo>
                  <a:lnTo>
                    <a:pt x="10798" y="762"/>
                  </a:lnTo>
                  <a:lnTo>
                    <a:pt x="10537" y="762"/>
                  </a:lnTo>
                  <a:lnTo>
                    <a:pt x="11076" y="197"/>
                  </a:lnTo>
                  <a:cubicBezTo>
                    <a:pt x="11120" y="152"/>
                    <a:pt x="11119" y="80"/>
                    <a:pt x="11074" y="36"/>
                  </a:cubicBezTo>
                  <a:cubicBezTo>
                    <a:pt x="11052" y="16"/>
                    <a:pt x="11024" y="6"/>
                    <a:pt x="10996" y="6"/>
                  </a:cubicBezTo>
                  <a:cubicBezTo>
                    <a:pt x="10966" y="6"/>
                    <a:pt x="10936" y="18"/>
                    <a:pt x="10914" y="42"/>
                  </a:cubicBezTo>
                  <a:lnTo>
                    <a:pt x="10224" y="762"/>
                  </a:lnTo>
                  <a:lnTo>
                    <a:pt x="9962" y="762"/>
                  </a:lnTo>
                  <a:lnTo>
                    <a:pt x="10502" y="197"/>
                  </a:lnTo>
                  <a:cubicBezTo>
                    <a:pt x="10546" y="152"/>
                    <a:pt x="10544" y="80"/>
                    <a:pt x="10499" y="38"/>
                  </a:cubicBezTo>
                  <a:cubicBezTo>
                    <a:pt x="10478" y="17"/>
                    <a:pt x="10450" y="7"/>
                    <a:pt x="10422" y="7"/>
                  </a:cubicBezTo>
                  <a:cubicBezTo>
                    <a:pt x="10392" y="7"/>
                    <a:pt x="10362" y="19"/>
                    <a:pt x="10340" y="42"/>
                  </a:cubicBezTo>
                  <a:lnTo>
                    <a:pt x="9650" y="762"/>
                  </a:lnTo>
                  <a:lnTo>
                    <a:pt x="9387" y="762"/>
                  </a:lnTo>
                  <a:lnTo>
                    <a:pt x="9928" y="197"/>
                  </a:lnTo>
                  <a:cubicBezTo>
                    <a:pt x="9970" y="152"/>
                    <a:pt x="9967" y="82"/>
                    <a:pt x="9924" y="39"/>
                  </a:cubicBezTo>
                  <a:cubicBezTo>
                    <a:pt x="9902" y="18"/>
                    <a:pt x="9874" y="8"/>
                    <a:pt x="9846" y="8"/>
                  </a:cubicBezTo>
                  <a:cubicBezTo>
                    <a:pt x="9816" y="8"/>
                    <a:pt x="9786" y="20"/>
                    <a:pt x="9764" y="43"/>
                  </a:cubicBezTo>
                  <a:lnTo>
                    <a:pt x="9074" y="760"/>
                  </a:lnTo>
                  <a:lnTo>
                    <a:pt x="8810" y="760"/>
                  </a:lnTo>
                  <a:lnTo>
                    <a:pt x="9352" y="196"/>
                  </a:lnTo>
                  <a:cubicBezTo>
                    <a:pt x="9430" y="113"/>
                    <a:pt x="9354" y="4"/>
                    <a:pt x="9268" y="4"/>
                  </a:cubicBezTo>
                  <a:cubicBezTo>
                    <a:pt x="9241" y="4"/>
                    <a:pt x="9213" y="15"/>
                    <a:pt x="9188" y="41"/>
                  </a:cubicBezTo>
                  <a:lnTo>
                    <a:pt x="8500" y="760"/>
                  </a:lnTo>
                  <a:lnTo>
                    <a:pt x="8236" y="760"/>
                  </a:lnTo>
                  <a:lnTo>
                    <a:pt x="8776" y="196"/>
                  </a:lnTo>
                  <a:cubicBezTo>
                    <a:pt x="8819" y="151"/>
                    <a:pt x="8817" y="80"/>
                    <a:pt x="8772" y="38"/>
                  </a:cubicBezTo>
                  <a:cubicBezTo>
                    <a:pt x="8750" y="17"/>
                    <a:pt x="8722" y="7"/>
                    <a:pt x="8695" y="7"/>
                  </a:cubicBezTo>
                  <a:cubicBezTo>
                    <a:pt x="8665" y="7"/>
                    <a:pt x="8635" y="19"/>
                    <a:pt x="8614" y="42"/>
                  </a:cubicBezTo>
                  <a:lnTo>
                    <a:pt x="7922" y="762"/>
                  </a:lnTo>
                  <a:lnTo>
                    <a:pt x="7660" y="762"/>
                  </a:lnTo>
                  <a:lnTo>
                    <a:pt x="8200" y="197"/>
                  </a:lnTo>
                  <a:cubicBezTo>
                    <a:pt x="8279" y="115"/>
                    <a:pt x="8204" y="5"/>
                    <a:pt x="8118" y="5"/>
                  </a:cubicBezTo>
                  <a:cubicBezTo>
                    <a:pt x="8091" y="5"/>
                    <a:pt x="8063" y="16"/>
                    <a:pt x="8038" y="42"/>
                  </a:cubicBezTo>
                  <a:lnTo>
                    <a:pt x="7348" y="762"/>
                  </a:lnTo>
                  <a:lnTo>
                    <a:pt x="7086" y="762"/>
                  </a:lnTo>
                  <a:lnTo>
                    <a:pt x="7625" y="197"/>
                  </a:lnTo>
                  <a:cubicBezTo>
                    <a:pt x="7668" y="154"/>
                    <a:pt x="7667" y="82"/>
                    <a:pt x="7622" y="38"/>
                  </a:cubicBezTo>
                  <a:cubicBezTo>
                    <a:pt x="7600" y="17"/>
                    <a:pt x="7573" y="7"/>
                    <a:pt x="7545" y="7"/>
                  </a:cubicBezTo>
                  <a:cubicBezTo>
                    <a:pt x="7515" y="7"/>
                    <a:pt x="7485" y="19"/>
                    <a:pt x="7462" y="43"/>
                  </a:cubicBezTo>
                  <a:lnTo>
                    <a:pt x="6772" y="763"/>
                  </a:lnTo>
                  <a:lnTo>
                    <a:pt x="6510" y="763"/>
                  </a:lnTo>
                  <a:lnTo>
                    <a:pt x="7050" y="199"/>
                  </a:lnTo>
                  <a:cubicBezTo>
                    <a:pt x="7093" y="154"/>
                    <a:pt x="7090" y="82"/>
                    <a:pt x="7046" y="39"/>
                  </a:cubicBezTo>
                  <a:cubicBezTo>
                    <a:pt x="7024" y="19"/>
                    <a:pt x="6996" y="9"/>
                    <a:pt x="6968" y="9"/>
                  </a:cubicBezTo>
                  <a:cubicBezTo>
                    <a:pt x="6938" y="9"/>
                    <a:pt x="6909" y="20"/>
                    <a:pt x="6887" y="43"/>
                  </a:cubicBezTo>
                  <a:lnTo>
                    <a:pt x="6197" y="763"/>
                  </a:lnTo>
                  <a:lnTo>
                    <a:pt x="5934" y="763"/>
                  </a:lnTo>
                  <a:lnTo>
                    <a:pt x="6475" y="199"/>
                  </a:lnTo>
                  <a:cubicBezTo>
                    <a:pt x="6517" y="155"/>
                    <a:pt x="6517" y="83"/>
                    <a:pt x="6470" y="39"/>
                  </a:cubicBezTo>
                  <a:cubicBezTo>
                    <a:pt x="6449" y="18"/>
                    <a:pt x="6421" y="8"/>
                    <a:pt x="6394" y="8"/>
                  </a:cubicBezTo>
                  <a:cubicBezTo>
                    <a:pt x="6363" y="8"/>
                    <a:pt x="6333" y="21"/>
                    <a:pt x="6311" y="45"/>
                  </a:cubicBezTo>
                  <a:lnTo>
                    <a:pt x="5622" y="765"/>
                  </a:lnTo>
                  <a:lnTo>
                    <a:pt x="5358" y="765"/>
                  </a:lnTo>
                  <a:lnTo>
                    <a:pt x="5899" y="200"/>
                  </a:lnTo>
                  <a:cubicBezTo>
                    <a:pt x="5977" y="117"/>
                    <a:pt x="5901" y="8"/>
                    <a:pt x="5815" y="8"/>
                  </a:cubicBezTo>
                  <a:cubicBezTo>
                    <a:pt x="5788" y="8"/>
                    <a:pt x="5760" y="19"/>
                    <a:pt x="5735" y="45"/>
                  </a:cubicBezTo>
                  <a:lnTo>
                    <a:pt x="5048" y="765"/>
                  </a:lnTo>
                  <a:lnTo>
                    <a:pt x="4785" y="765"/>
                  </a:lnTo>
                  <a:lnTo>
                    <a:pt x="5326" y="200"/>
                  </a:lnTo>
                  <a:cubicBezTo>
                    <a:pt x="5368" y="155"/>
                    <a:pt x="5367" y="84"/>
                    <a:pt x="5322" y="41"/>
                  </a:cubicBezTo>
                  <a:cubicBezTo>
                    <a:pt x="5300" y="20"/>
                    <a:pt x="5272" y="10"/>
                    <a:pt x="5245" y="10"/>
                  </a:cubicBezTo>
                  <a:cubicBezTo>
                    <a:pt x="5215" y="10"/>
                    <a:pt x="5186" y="22"/>
                    <a:pt x="5164" y="46"/>
                  </a:cubicBezTo>
                  <a:lnTo>
                    <a:pt x="4472" y="766"/>
                  </a:lnTo>
                  <a:lnTo>
                    <a:pt x="4210" y="766"/>
                  </a:lnTo>
                  <a:lnTo>
                    <a:pt x="4750" y="202"/>
                  </a:lnTo>
                  <a:cubicBezTo>
                    <a:pt x="4795" y="156"/>
                    <a:pt x="4795" y="83"/>
                    <a:pt x="4749" y="39"/>
                  </a:cubicBezTo>
                  <a:cubicBezTo>
                    <a:pt x="4727" y="19"/>
                    <a:pt x="4699" y="8"/>
                    <a:pt x="4671" y="8"/>
                  </a:cubicBezTo>
                  <a:cubicBezTo>
                    <a:pt x="4640" y="8"/>
                    <a:pt x="4609" y="21"/>
                    <a:pt x="4588" y="46"/>
                  </a:cubicBezTo>
                  <a:lnTo>
                    <a:pt x="3898" y="766"/>
                  </a:lnTo>
                  <a:lnTo>
                    <a:pt x="3635" y="766"/>
                  </a:lnTo>
                  <a:lnTo>
                    <a:pt x="4176" y="202"/>
                  </a:lnTo>
                  <a:cubicBezTo>
                    <a:pt x="4254" y="119"/>
                    <a:pt x="4178" y="9"/>
                    <a:pt x="4092" y="9"/>
                  </a:cubicBezTo>
                  <a:cubicBezTo>
                    <a:pt x="4065" y="9"/>
                    <a:pt x="4037" y="20"/>
                    <a:pt x="4012" y="46"/>
                  </a:cubicBezTo>
                  <a:lnTo>
                    <a:pt x="3324" y="760"/>
                  </a:lnTo>
                  <a:lnTo>
                    <a:pt x="3060" y="760"/>
                  </a:lnTo>
                  <a:lnTo>
                    <a:pt x="3600" y="196"/>
                  </a:lnTo>
                  <a:cubicBezTo>
                    <a:pt x="3645" y="151"/>
                    <a:pt x="3644" y="79"/>
                    <a:pt x="3599" y="35"/>
                  </a:cubicBezTo>
                  <a:cubicBezTo>
                    <a:pt x="3576" y="14"/>
                    <a:pt x="3548" y="4"/>
                    <a:pt x="3520" y="4"/>
                  </a:cubicBezTo>
                  <a:cubicBezTo>
                    <a:pt x="3489" y="4"/>
                    <a:pt x="3459" y="16"/>
                    <a:pt x="3436" y="41"/>
                  </a:cubicBezTo>
                  <a:lnTo>
                    <a:pt x="2748" y="760"/>
                  </a:lnTo>
                  <a:lnTo>
                    <a:pt x="2484" y="760"/>
                  </a:lnTo>
                  <a:lnTo>
                    <a:pt x="3026" y="196"/>
                  </a:lnTo>
                  <a:cubicBezTo>
                    <a:pt x="3104" y="113"/>
                    <a:pt x="3028" y="5"/>
                    <a:pt x="2943" y="5"/>
                  </a:cubicBezTo>
                  <a:cubicBezTo>
                    <a:pt x="2915" y="5"/>
                    <a:pt x="2887" y="16"/>
                    <a:pt x="2862" y="42"/>
                  </a:cubicBezTo>
                  <a:lnTo>
                    <a:pt x="2173" y="762"/>
                  </a:lnTo>
                  <a:lnTo>
                    <a:pt x="1910" y="762"/>
                  </a:lnTo>
                  <a:lnTo>
                    <a:pt x="2450" y="197"/>
                  </a:lnTo>
                  <a:cubicBezTo>
                    <a:pt x="2528" y="114"/>
                    <a:pt x="2453" y="4"/>
                    <a:pt x="2367" y="4"/>
                  </a:cubicBezTo>
                  <a:cubicBezTo>
                    <a:pt x="2340" y="4"/>
                    <a:pt x="2311" y="15"/>
                    <a:pt x="2286" y="42"/>
                  </a:cubicBezTo>
                  <a:lnTo>
                    <a:pt x="1598" y="762"/>
                  </a:lnTo>
                  <a:lnTo>
                    <a:pt x="1334" y="762"/>
                  </a:lnTo>
                  <a:lnTo>
                    <a:pt x="1874" y="197"/>
                  </a:lnTo>
                  <a:cubicBezTo>
                    <a:pt x="1918" y="152"/>
                    <a:pt x="1917" y="80"/>
                    <a:pt x="1871" y="38"/>
                  </a:cubicBezTo>
                  <a:cubicBezTo>
                    <a:pt x="1850" y="17"/>
                    <a:pt x="1822" y="7"/>
                    <a:pt x="1794" y="7"/>
                  </a:cubicBezTo>
                  <a:cubicBezTo>
                    <a:pt x="1764" y="7"/>
                    <a:pt x="1734" y="19"/>
                    <a:pt x="1712" y="42"/>
                  </a:cubicBezTo>
                  <a:lnTo>
                    <a:pt x="1022" y="762"/>
                  </a:lnTo>
                  <a:lnTo>
                    <a:pt x="759" y="762"/>
                  </a:lnTo>
                  <a:lnTo>
                    <a:pt x="1300" y="197"/>
                  </a:lnTo>
                  <a:cubicBezTo>
                    <a:pt x="1344" y="152"/>
                    <a:pt x="1342" y="80"/>
                    <a:pt x="1297" y="38"/>
                  </a:cubicBezTo>
                  <a:cubicBezTo>
                    <a:pt x="1275" y="17"/>
                    <a:pt x="1248" y="7"/>
                    <a:pt x="1220" y="7"/>
                  </a:cubicBezTo>
                  <a:cubicBezTo>
                    <a:pt x="1190" y="7"/>
                    <a:pt x="1160" y="19"/>
                    <a:pt x="1138" y="42"/>
                  </a:cubicBezTo>
                  <a:lnTo>
                    <a:pt x="448" y="760"/>
                  </a:lnTo>
                  <a:lnTo>
                    <a:pt x="0" y="760"/>
                  </a:lnTo>
                  <a:lnTo>
                    <a:pt x="592" y="1548"/>
                  </a:lnTo>
                  <a:lnTo>
                    <a:pt x="750" y="1381"/>
                  </a:lnTo>
                  <a:cubicBezTo>
                    <a:pt x="774" y="1355"/>
                    <a:pt x="803" y="1345"/>
                    <a:pt x="830" y="1345"/>
                  </a:cubicBezTo>
                  <a:cubicBezTo>
                    <a:pt x="916" y="1345"/>
                    <a:pt x="992" y="1455"/>
                    <a:pt x="913" y="1538"/>
                  </a:cubicBezTo>
                  <a:lnTo>
                    <a:pt x="793" y="1663"/>
                  </a:lnTo>
                  <a:lnTo>
                    <a:pt x="1056" y="1663"/>
                  </a:lnTo>
                  <a:lnTo>
                    <a:pt x="1324" y="1381"/>
                  </a:lnTo>
                  <a:cubicBezTo>
                    <a:pt x="1346" y="1358"/>
                    <a:pt x="1376" y="1346"/>
                    <a:pt x="1406" y="1346"/>
                  </a:cubicBezTo>
                  <a:cubicBezTo>
                    <a:pt x="1434" y="1346"/>
                    <a:pt x="1463" y="1357"/>
                    <a:pt x="1485" y="1378"/>
                  </a:cubicBezTo>
                  <a:cubicBezTo>
                    <a:pt x="1529" y="1421"/>
                    <a:pt x="1530" y="1493"/>
                    <a:pt x="1488" y="1536"/>
                  </a:cubicBezTo>
                  <a:lnTo>
                    <a:pt x="1368" y="1662"/>
                  </a:lnTo>
                  <a:lnTo>
                    <a:pt x="1630" y="1662"/>
                  </a:lnTo>
                  <a:lnTo>
                    <a:pt x="1900" y="1380"/>
                  </a:lnTo>
                  <a:cubicBezTo>
                    <a:pt x="1925" y="1354"/>
                    <a:pt x="1953" y="1343"/>
                    <a:pt x="1980" y="1343"/>
                  </a:cubicBezTo>
                  <a:cubicBezTo>
                    <a:pt x="2066" y="1343"/>
                    <a:pt x="2141" y="1454"/>
                    <a:pt x="2062" y="1536"/>
                  </a:cubicBezTo>
                  <a:lnTo>
                    <a:pt x="1942" y="1662"/>
                  </a:lnTo>
                  <a:lnTo>
                    <a:pt x="2206" y="1662"/>
                  </a:lnTo>
                  <a:lnTo>
                    <a:pt x="2474" y="1380"/>
                  </a:lnTo>
                  <a:cubicBezTo>
                    <a:pt x="2496" y="1357"/>
                    <a:pt x="2525" y="1346"/>
                    <a:pt x="2554" y="1346"/>
                  </a:cubicBezTo>
                  <a:cubicBezTo>
                    <a:pt x="2583" y="1346"/>
                    <a:pt x="2612" y="1357"/>
                    <a:pt x="2635" y="1380"/>
                  </a:cubicBezTo>
                  <a:cubicBezTo>
                    <a:pt x="2680" y="1422"/>
                    <a:pt x="2681" y="1493"/>
                    <a:pt x="2638" y="1538"/>
                  </a:cubicBezTo>
                  <a:lnTo>
                    <a:pt x="2518" y="1663"/>
                  </a:lnTo>
                  <a:lnTo>
                    <a:pt x="2782" y="1663"/>
                  </a:lnTo>
                  <a:lnTo>
                    <a:pt x="3051" y="1381"/>
                  </a:lnTo>
                  <a:cubicBezTo>
                    <a:pt x="3076" y="1355"/>
                    <a:pt x="3104" y="1345"/>
                    <a:pt x="3131" y="1345"/>
                  </a:cubicBezTo>
                  <a:cubicBezTo>
                    <a:pt x="3218" y="1345"/>
                    <a:pt x="3293" y="1455"/>
                    <a:pt x="3213" y="1538"/>
                  </a:cubicBezTo>
                  <a:lnTo>
                    <a:pt x="3092" y="1663"/>
                  </a:lnTo>
                  <a:lnTo>
                    <a:pt x="3356" y="1663"/>
                  </a:lnTo>
                  <a:lnTo>
                    <a:pt x="3625" y="1381"/>
                  </a:lnTo>
                  <a:cubicBezTo>
                    <a:pt x="3648" y="1358"/>
                    <a:pt x="3677" y="1346"/>
                    <a:pt x="3707" y="1346"/>
                  </a:cubicBezTo>
                  <a:cubicBezTo>
                    <a:pt x="3735" y="1346"/>
                    <a:pt x="3763" y="1357"/>
                    <a:pt x="3785" y="1378"/>
                  </a:cubicBezTo>
                  <a:cubicBezTo>
                    <a:pt x="3830" y="1421"/>
                    <a:pt x="3832" y="1491"/>
                    <a:pt x="3789" y="1536"/>
                  </a:cubicBezTo>
                  <a:lnTo>
                    <a:pt x="3669" y="1662"/>
                  </a:lnTo>
                  <a:lnTo>
                    <a:pt x="3932" y="1662"/>
                  </a:lnTo>
                  <a:lnTo>
                    <a:pt x="4201" y="1380"/>
                  </a:lnTo>
                  <a:cubicBezTo>
                    <a:pt x="4226" y="1354"/>
                    <a:pt x="4255" y="1343"/>
                    <a:pt x="4282" y="1343"/>
                  </a:cubicBezTo>
                  <a:cubicBezTo>
                    <a:pt x="4369" y="1343"/>
                    <a:pt x="4444" y="1455"/>
                    <a:pt x="4364" y="1538"/>
                  </a:cubicBezTo>
                  <a:lnTo>
                    <a:pt x="4242" y="1663"/>
                  </a:lnTo>
                  <a:lnTo>
                    <a:pt x="4506" y="1663"/>
                  </a:lnTo>
                  <a:lnTo>
                    <a:pt x="4776" y="1381"/>
                  </a:lnTo>
                  <a:cubicBezTo>
                    <a:pt x="4800" y="1357"/>
                    <a:pt x="4828" y="1347"/>
                    <a:pt x="4854" y="1347"/>
                  </a:cubicBezTo>
                  <a:cubicBezTo>
                    <a:pt x="4940" y="1347"/>
                    <a:pt x="5015" y="1455"/>
                    <a:pt x="4938" y="1538"/>
                  </a:cubicBezTo>
                  <a:lnTo>
                    <a:pt x="4818" y="1663"/>
                  </a:lnTo>
                  <a:lnTo>
                    <a:pt x="5082" y="1663"/>
                  </a:lnTo>
                  <a:lnTo>
                    <a:pt x="5350" y="1381"/>
                  </a:lnTo>
                  <a:cubicBezTo>
                    <a:pt x="5375" y="1357"/>
                    <a:pt x="5402" y="1347"/>
                    <a:pt x="5429" y="1347"/>
                  </a:cubicBezTo>
                  <a:cubicBezTo>
                    <a:pt x="5514" y="1347"/>
                    <a:pt x="5588" y="1454"/>
                    <a:pt x="5514" y="1538"/>
                  </a:cubicBezTo>
                  <a:lnTo>
                    <a:pt x="5394" y="1662"/>
                  </a:lnTo>
                  <a:lnTo>
                    <a:pt x="5656" y="1662"/>
                  </a:lnTo>
                  <a:lnTo>
                    <a:pt x="5926" y="1380"/>
                  </a:lnTo>
                  <a:cubicBezTo>
                    <a:pt x="5950" y="1356"/>
                    <a:pt x="5978" y="1345"/>
                    <a:pt x="6004" y="1345"/>
                  </a:cubicBezTo>
                  <a:cubicBezTo>
                    <a:pt x="6090" y="1345"/>
                    <a:pt x="6165" y="1453"/>
                    <a:pt x="6089" y="1536"/>
                  </a:cubicBezTo>
                  <a:lnTo>
                    <a:pt x="5969" y="1662"/>
                  </a:lnTo>
                  <a:lnTo>
                    <a:pt x="6232" y="1662"/>
                  </a:lnTo>
                  <a:lnTo>
                    <a:pt x="6500" y="1380"/>
                  </a:lnTo>
                  <a:cubicBezTo>
                    <a:pt x="6525" y="1356"/>
                    <a:pt x="6552" y="1345"/>
                    <a:pt x="6579" y="1345"/>
                  </a:cubicBezTo>
                  <a:cubicBezTo>
                    <a:pt x="6665" y="1345"/>
                    <a:pt x="6739" y="1453"/>
                    <a:pt x="6664" y="1536"/>
                  </a:cubicBezTo>
                  <a:lnTo>
                    <a:pt x="6544" y="1662"/>
                  </a:lnTo>
                  <a:lnTo>
                    <a:pt x="6806" y="1662"/>
                  </a:lnTo>
                  <a:lnTo>
                    <a:pt x="7076" y="1380"/>
                  </a:lnTo>
                  <a:cubicBezTo>
                    <a:pt x="7101" y="1354"/>
                    <a:pt x="7129" y="1343"/>
                    <a:pt x="7156" y="1343"/>
                  </a:cubicBezTo>
                  <a:cubicBezTo>
                    <a:pt x="7243" y="1343"/>
                    <a:pt x="7319" y="1455"/>
                    <a:pt x="7239" y="1538"/>
                  </a:cubicBezTo>
                  <a:lnTo>
                    <a:pt x="7118" y="1663"/>
                  </a:lnTo>
                  <a:lnTo>
                    <a:pt x="7382" y="1663"/>
                  </a:lnTo>
                  <a:lnTo>
                    <a:pt x="7652" y="1381"/>
                  </a:lnTo>
                  <a:cubicBezTo>
                    <a:pt x="7676" y="1355"/>
                    <a:pt x="7705" y="1345"/>
                    <a:pt x="7732" y="1345"/>
                  </a:cubicBezTo>
                  <a:cubicBezTo>
                    <a:pt x="7818" y="1345"/>
                    <a:pt x="7893" y="1455"/>
                    <a:pt x="7814" y="1538"/>
                  </a:cubicBezTo>
                  <a:lnTo>
                    <a:pt x="7694" y="1663"/>
                  </a:lnTo>
                  <a:lnTo>
                    <a:pt x="7958" y="1663"/>
                  </a:lnTo>
                  <a:lnTo>
                    <a:pt x="8226" y="1381"/>
                  </a:lnTo>
                  <a:cubicBezTo>
                    <a:pt x="8251" y="1355"/>
                    <a:pt x="8279" y="1345"/>
                    <a:pt x="8306" y="1345"/>
                  </a:cubicBezTo>
                  <a:cubicBezTo>
                    <a:pt x="8393" y="1345"/>
                    <a:pt x="8469" y="1455"/>
                    <a:pt x="8390" y="1538"/>
                  </a:cubicBezTo>
                  <a:lnTo>
                    <a:pt x="8270" y="1662"/>
                  </a:lnTo>
                  <a:lnTo>
                    <a:pt x="8532" y="1662"/>
                  </a:lnTo>
                  <a:lnTo>
                    <a:pt x="8802" y="1380"/>
                  </a:lnTo>
                  <a:cubicBezTo>
                    <a:pt x="8827" y="1354"/>
                    <a:pt x="8855" y="1343"/>
                    <a:pt x="8882" y="1343"/>
                  </a:cubicBezTo>
                  <a:cubicBezTo>
                    <a:pt x="8969" y="1343"/>
                    <a:pt x="9045" y="1454"/>
                    <a:pt x="8965" y="1536"/>
                  </a:cubicBezTo>
                  <a:lnTo>
                    <a:pt x="8844" y="1662"/>
                  </a:lnTo>
                  <a:lnTo>
                    <a:pt x="9106" y="1662"/>
                  </a:lnTo>
                  <a:lnTo>
                    <a:pt x="9377" y="1380"/>
                  </a:lnTo>
                  <a:cubicBezTo>
                    <a:pt x="9402" y="1354"/>
                    <a:pt x="9430" y="1343"/>
                    <a:pt x="9457" y="1343"/>
                  </a:cubicBezTo>
                  <a:cubicBezTo>
                    <a:pt x="9543" y="1343"/>
                    <a:pt x="9619" y="1454"/>
                    <a:pt x="9540" y="1536"/>
                  </a:cubicBezTo>
                  <a:lnTo>
                    <a:pt x="9420" y="1662"/>
                  </a:lnTo>
                  <a:lnTo>
                    <a:pt x="9682" y="1662"/>
                  </a:lnTo>
                  <a:lnTo>
                    <a:pt x="9952" y="1380"/>
                  </a:lnTo>
                  <a:cubicBezTo>
                    <a:pt x="9977" y="1354"/>
                    <a:pt x="10005" y="1343"/>
                    <a:pt x="10032" y="1343"/>
                  </a:cubicBezTo>
                  <a:cubicBezTo>
                    <a:pt x="10119" y="1343"/>
                    <a:pt x="10195" y="1454"/>
                    <a:pt x="10115" y="1536"/>
                  </a:cubicBezTo>
                  <a:lnTo>
                    <a:pt x="9994" y="1662"/>
                  </a:lnTo>
                  <a:lnTo>
                    <a:pt x="10258" y="1662"/>
                  </a:lnTo>
                  <a:lnTo>
                    <a:pt x="10527" y="1380"/>
                  </a:lnTo>
                  <a:cubicBezTo>
                    <a:pt x="10552" y="1354"/>
                    <a:pt x="10581" y="1343"/>
                    <a:pt x="10608" y="1343"/>
                  </a:cubicBezTo>
                  <a:cubicBezTo>
                    <a:pt x="10694" y="1343"/>
                    <a:pt x="10769" y="1454"/>
                    <a:pt x="10690" y="1536"/>
                  </a:cubicBezTo>
                  <a:lnTo>
                    <a:pt x="10570" y="1661"/>
                  </a:lnTo>
                  <a:lnTo>
                    <a:pt x="10834" y="1661"/>
                  </a:lnTo>
                  <a:lnTo>
                    <a:pt x="11103" y="1378"/>
                  </a:lnTo>
                  <a:cubicBezTo>
                    <a:pt x="11128" y="1353"/>
                    <a:pt x="11156" y="1342"/>
                    <a:pt x="11183" y="1342"/>
                  </a:cubicBezTo>
                  <a:cubicBezTo>
                    <a:pt x="11270" y="1342"/>
                    <a:pt x="11345" y="1452"/>
                    <a:pt x="11266" y="1535"/>
                  </a:cubicBezTo>
                  <a:lnTo>
                    <a:pt x="11144" y="1661"/>
                  </a:lnTo>
                  <a:lnTo>
                    <a:pt x="11408" y="1661"/>
                  </a:lnTo>
                  <a:lnTo>
                    <a:pt x="11678" y="1378"/>
                  </a:lnTo>
                  <a:cubicBezTo>
                    <a:pt x="11702" y="1353"/>
                    <a:pt x="11731" y="1342"/>
                    <a:pt x="11758" y="1342"/>
                  </a:cubicBezTo>
                  <a:cubicBezTo>
                    <a:pt x="11844" y="1342"/>
                    <a:pt x="11920" y="1452"/>
                    <a:pt x="11841" y="1535"/>
                  </a:cubicBezTo>
                  <a:lnTo>
                    <a:pt x="11720" y="1661"/>
                  </a:lnTo>
                  <a:lnTo>
                    <a:pt x="11984" y="1661"/>
                  </a:lnTo>
                  <a:lnTo>
                    <a:pt x="12252" y="1378"/>
                  </a:lnTo>
                  <a:cubicBezTo>
                    <a:pt x="12273" y="1357"/>
                    <a:pt x="12302" y="1345"/>
                    <a:pt x="12332" y="1345"/>
                  </a:cubicBezTo>
                  <a:cubicBezTo>
                    <a:pt x="12343" y="1345"/>
                    <a:pt x="12354" y="1347"/>
                    <a:pt x="12365" y="1350"/>
                  </a:cubicBezTo>
                  <a:lnTo>
                    <a:pt x="12071" y="958"/>
                  </a:lnTo>
                  <a:lnTo>
                    <a:pt x="12802" y="193"/>
                  </a:lnTo>
                  <a:cubicBezTo>
                    <a:pt x="12882" y="110"/>
                    <a:pt x="12806" y="1"/>
                    <a:pt x="1272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0972" name="Google Shape;2641;p59">
              <a:extLst>
                <a:ext uri="{FF2B5EF4-FFF2-40B4-BE49-F238E27FC236}">
                  <a16:creationId xmlns:a16="http://schemas.microsoft.com/office/drawing/2014/main" id="{AC10823C-0611-429F-88FF-E2F2E0B29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738" y="1444600"/>
              <a:ext cx="7550" cy="5075"/>
            </a:xfrm>
            <a:custGeom>
              <a:avLst/>
              <a:gdLst>
                <a:gd name="T0" fmla="*/ 59375000 w 302"/>
                <a:gd name="T1" fmla="*/ 390625 h 203"/>
                <a:gd name="T2" fmla="*/ 47265625 w 302"/>
                <a:gd name="T3" fmla="*/ 30078125 h 203"/>
                <a:gd name="T4" fmla="*/ 390625 w 302"/>
                <a:gd name="T5" fmla="*/ 78906250 h 203"/>
                <a:gd name="T6" fmla="*/ 117578125 w 302"/>
                <a:gd name="T7" fmla="*/ 78906250 h 203"/>
                <a:gd name="T8" fmla="*/ 59375000 w 302"/>
                <a:gd name="T9" fmla="*/ 390625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2" h="203" extrusionOk="0">
                  <a:moveTo>
                    <a:pt x="152" y="1"/>
                  </a:moveTo>
                  <a:cubicBezTo>
                    <a:pt x="150" y="29"/>
                    <a:pt x="139" y="56"/>
                    <a:pt x="121" y="77"/>
                  </a:cubicBezTo>
                  <a:lnTo>
                    <a:pt x="1" y="202"/>
                  </a:lnTo>
                  <a:lnTo>
                    <a:pt x="301" y="20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0973" name="Google Shape;2642;p59">
              <a:extLst>
                <a:ext uri="{FF2B5EF4-FFF2-40B4-BE49-F238E27FC236}">
                  <a16:creationId xmlns:a16="http://schemas.microsoft.com/office/drawing/2014/main" id="{07089C5C-72D6-4D5C-85B0-F61DE6213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863" y="1396550"/>
              <a:ext cx="217700" cy="24025"/>
            </a:xfrm>
            <a:custGeom>
              <a:avLst/>
              <a:gdLst>
                <a:gd name="T0" fmla="*/ 296875000 w 8708"/>
                <a:gd name="T1" fmla="*/ 390625 h 961"/>
                <a:gd name="T2" fmla="*/ 263671875 w 8708"/>
                <a:gd name="T3" fmla="*/ 15234375 h 961"/>
                <a:gd name="T4" fmla="*/ 16015625 w 8708"/>
                <a:gd name="T5" fmla="*/ 301953125 h 961"/>
                <a:gd name="T6" fmla="*/ 20703125 w 8708"/>
                <a:gd name="T7" fmla="*/ 364062500 h 961"/>
                <a:gd name="T8" fmla="*/ 49218750 w 8708"/>
                <a:gd name="T9" fmla="*/ 375000000 h 961"/>
                <a:gd name="T10" fmla="*/ 82812500 w 8708"/>
                <a:gd name="T11" fmla="*/ 359765625 h 961"/>
                <a:gd name="T12" fmla="*/ 317187500 w 8708"/>
                <a:gd name="T13" fmla="*/ 88281250 h 961"/>
                <a:gd name="T14" fmla="*/ 2147483646 w 8708"/>
                <a:gd name="T15" fmla="*/ 88281250 h 961"/>
                <a:gd name="T16" fmla="*/ 2147483646 w 8708"/>
                <a:gd name="T17" fmla="*/ 44531250 h 961"/>
                <a:gd name="T18" fmla="*/ 2147483646 w 8708"/>
                <a:gd name="T19" fmla="*/ 390625 h 961"/>
                <a:gd name="T20" fmla="*/ 296875000 w 8708"/>
                <a:gd name="T21" fmla="*/ 390625 h 9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708" h="961" extrusionOk="0">
                  <a:moveTo>
                    <a:pt x="760" y="1"/>
                  </a:moveTo>
                  <a:cubicBezTo>
                    <a:pt x="727" y="1"/>
                    <a:pt x="696" y="15"/>
                    <a:pt x="675" y="39"/>
                  </a:cubicBezTo>
                  <a:lnTo>
                    <a:pt x="41" y="773"/>
                  </a:lnTo>
                  <a:cubicBezTo>
                    <a:pt x="0" y="819"/>
                    <a:pt x="6" y="891"/>
                    <a:pt x="53" y="932"/>
                  </a:cubicBezTo>
                  <a:cubicBezTo>
                    <a:pt x="74" y="949"/>
                    <a:pt x="99" y="959"/>
                    <a:pt x="126" y="960"/>
                  </a:cubicBezTo>
                  <a:cubicBezTo>
                    <a:pt x="160" y="960"/>
                    <a:pt x="191" y="945"/>
                    <a:pt x="212" y="921"/>
                  </a:cubicBezTo>
                  <a:lnTo>
                    <a:pt x="812" y="226"/>
                  </a:lnTo>
                  <a:lnTo>
                    <a:pt x="8596" y="226"/>
                  </a:lnTo>
                  <a:cubicBezTo>
                    <a:pt x="8658" y="226"/>
                    <a:pt x="8707" y="176"/>
                    <a:pt x="8707" y="114"/>
                  </a:cubicBezTo>
                  <a:cubicBezTo>
                    <a:pt x="8707" y="51"/>
                    <a:pt x="8658" y="1"/>
                    <a:pt x="8596" y="1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0974" name="Google Shape;2643;p59">
              <a:extLst>
                <a:ext uri="{FF2B5EF4-FFF2-40B4-BE49-F238E27FC236}">
                  <a16:creationId xmlns:a16="http://schemas.microsoft.com/office/drawing/2014/main" id="{CFC861F3-F1CD-45B5-AF28-0AED8E166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738" y="1457100"/>
              <a:ext cx="218275" cy="23975"/>
            </a:xfrm>
            <a:custGeom>
              <a:avLst/>
              <a:gdLst>
                <a:gd name="T0" fmla="*/ 43750000 w 8731"/>
                <a:gd name="T1" fmla="*/ 0 h 959"/>
                <a:gd name="T2" fmla="*/ 390625 w 8731"/>
                <a:gd name="T3" fmla="*/ 44140625 h 959"/>
                <a:gd name="T4" fmla="*/ 43750000 w 8731"/>
                <a:gd name="T5" fmla="*/ 88281250 h 959"/>
                <a:gd name="T6" fmla="*/ 478125000 w 8731"/>
                <a:gd name="T7" fmla="*/ 88281250 h 959"/>
                <a:gd name="T8" fmla="*/ 336718750 w 8731"/>
                <a:gd name="T9" fmla="*/ 173828125 h 959"/>
                <a:gd name="T10" fmla="*/ 336718750 w 8731"/>
                <a:gd name="T11" fmla="*/ 201171875 h 959"/>
                <a:gd name="T12" fmla="*/ 533593750 w 8731"/>
                <a:gd name="T13" fmla="*/ 319921875 h 959"/>
                <a:gd name="T14" fmla="*/ 773046875 w 8731"/>
                <a:gd name="T15" fmla="*/ 319921875 h 959"/>
                <a:gd name="T16" fmla="*/ 641015625 w 8731"/>
                <a:gd name="T17" fmla="*/ 187500000 h 959"/>
                <a:gd name="T18" fmla="*/ 740234375 w 8731"/>
                <a:gd name="T19" fmla="*/ 88281250 h 959"/>
                <a:gd name="T20" fmla="*/ 1103906250 w 8731"/>
                <a:gd name="T21" fmla="*/ 88281250 h 959"/>
                <a:gd name="T22" fmla="*/ 962109375 w 8731"/>
                <a:gd name="T23" fmla="*/ 173828125 h 959"/>
                <a:gd name="T24" fmla="*/ 962109375 w 8731"/>
                <a:gd name="T25" fmla="*/ 201171875 h 959"/>
                <a:gd name="T26" fmla="*/ 1158984375 w 8731"/>
                <a:gd name="T27" fmla="*/ 319921875 h 959"/>
                <a:gd name="T28" fmla="*/ 1398828125 w 8731"/>
                <a:gd name="T29" fmla="*/ 319921875 h 959"/>
                <a:gd name="T30" fmla="*/ 1266406250 w 8731"/>
                <a:gd name="T31" fmla="*/ 187500000 h 959"/>
                <a:gd name="T32" fmla="*/ 1365234375 w 8731"/>
                <a:gd name="T33" fmla="*/ 88281250 h 959"/>
                <a:gd name="T34" fmla="*/ 1780468750 w 8731"/>
                <a:gd name="T35" fmla="*/ 88281250 h 959"/>
                <a:gd name="T36" fmla="*/ 1638671875 w 8731"/>
                <a:gd name="T37" fmla="*/ 173828125 h 959"/>
                <a:gd name="T38" fmla="*/ 1638671875 w 8731"/>
                <a:gd name="T39" fmla="*/ 201171875 h 959"/>
                <a:gd name="T40" fmla="*/ 1835546875 w 8731"/>
                <a:gd name="T41" fmla="*/ 319921875 h 959"/>
                <a:gd name="T42" fmla="*/ 2075390625 w 8731"/>
                <a:gd name="T43" fmla="*/ 319921875 h 959"/>
                <a:gd name="T44" fmla="*/ 1942187500 w 8731"/>
                <a:gd name="T45" fmla="*/ 187500000 h 959"/>
                <a:gd name="T46" fmla="*/ 2041406250 w 8731"/>
                <a:gd name="T47" fmla="*/ 88281250 h 959"/>
                <a:gd name="T48" fmla="*/ 2147483646 w 8731"/>
                <a:gd name="T49" fmla="*/ 88281250 h 959"/>
                <a:gd name="T50" fmla="*/ 2147483646 w 8731"/>
                <a:gd name="T51" fmla="*/ 173828125 h 959"/>
                <a:gd name="T52" fmla="*/ 2147483646 w 8731"/>
                <a:gd name="T53" fmla="*/ 201171875 h 959"/>
                <a:gd name="T54" fmla="*/ 2147483646 w 8731"/>
                <a:gd name="T55" fmla="*/ 319921875 h 959"/>
                <a:gd name="T56" fmla="*/ 2147483646 w 8731"/>
                <a:gd name="T57" fmla="*/ 319921875 h 959"/>
                <a:gd name="T58" fmla="*/ 2147483646 w 8731"/>
                <a:gd name="T59" fmla="*/ 187500000 h 959"/>
                <a:gd name="T60" fmla="*/ 2147483646 w 8731"/>
                <a:gd name="T61" fmla="*/ 88281250 h 959"/>
                <a:gd name="T62" fmla="*/ 2147483646 w 8731"/>
                <a:gd name="T63" fmla="*/ 88281250 h 959"/>
                <a:gd name="T64" fmla="*/ 2147483646 w 8731"/>
                <a:gd name="T65" fmla="*/ 359375000 h 959"/>
                <a:gd name="T66" fmla="*/ 2147483646 w 8731"/>
                <a:gd name="T67" fmla="*/ 374218750 h 959"/>
                <a:gd name="T68" fmla="*/ 2147483646 w 8731"/>
                <a:gd name="T69" fmla="*/ 301562500 h 959"/>
                <a:gd name="T70" fmla="*/ 2147483646 w 8731"/>
                <a:gd name="T71" fmla="*/ 15625000 h 959"/>
                <a:gd name="T72" fmla="*/ 2147483646 w 8731"/>
                <a:gd name="T73" fmla="*/ 0 h 959"/>
                <a:gd name="T74" fmla="*/ 43750000 w 8731"/>
                <a:gd name="T75" fmla="*/ 0 h 95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8731" h="959" extrusionOk="0">
                  <a:moveTo>
                    <a:pt x="112" y="0"/>
                  </a:moveTo>
                  <a:cubicBezTo>
                    <a:pt x="50" y="0"/>
                    <a:pt x="1" y="51"/>
                    <a:pt x="1" y="113"/>
                  </a:cubicBezTo>
                  <a:cubicBezTo>
                    <a:pt x="1" y="175"/>
                    <a:pt x="50" y="226"/>
                    <a:pt x="112" y="226"/>
                  </a:cubicBezTo>
                  <a:lnTo>
                    <a:pt x="1224" y="226"/>
                  </a:lnTo>
                  <a:lnTo>
                    <a:pt x="862" y="445"/>
                  </a:lnTo>
                  <a:lnTo>
                    <a:pt x="862" y="515"/>
                  </a:lnTo>
                  <a:lnTo>
                    <a:pt x="1366" y="819"/>
                  </a:lnTo>
                  <a:lnTo>
                    <a:pt x="1979" y="819"/>
                  </a:lnTo>
                  <a:lnTo>
                    <a:pt x="1641" y="480"/>
                  </a:lnTo>
                  <a:lnTo>
                    <a:pt x="1895" y="226"/>
                  </a:lnTo>
                  <a:lnTo>
                    <a:pt x="2826" y="226"/>
                  </a:lnTo>
                  <a:lnTo>
                    <a:pt x="2463" y="445"/>
                  </a:lnTo>
                  <a:lnTo>
                    <a:pt x="2463" y="515"/>
                  </a:lnTo>
                  <a:lnTo>
                    <a:pt x="2967" y="819"/>
                  </a:lnTo>
                  <a:lnTo>
                    <a:pt x="3581" y="819"/>
                  </a:lnTo>
                  <a:lnTo>
                    <a:pt x="3242" y="480"/>
                  </a:lnTo>
                  <a:lnTo>
                    <a:pt x="3495" y="226"/>
                  </a:lnTo>
                  <a:lnTo>
                    <a:pt x="4558" y="226"/>
                  </a:lnTo>
                  <a:lnTo>
                    <a:pt x="4195" y="445"/>
                  </a:lnTo>
                  <a:lnTo>
                    <a:pt x="4195" y="515"/>
                  </a:lnTo>
                  <a:lnTo>
                    <a:pt x="4699" y="819"/>
                  </a:lnTo>
                  <a:lnTo>
                    <a:pt x="5313" y="819"/>
                  </a:lnTo>
                  <a:lnTo>
                    <a:pt x="4972" y="480"/>
                  </a:lnTo>
                  <a:lnTo>
                    <a:pt x="5226" y="226"/>
                  </a:lnTo>
                  <a:lnTo>
                    <a:pt x="6158" y="226"/>
                  </a:lnTo>
                  <a:lnTo>
                    <a:pt x="5795" y="445"/>
                  </a:lnTo>
                  <a:lnTo>
                    <a:pt x="5795" y="515"/>
                  </a:lnTo>
                  <a:lnTo>
                    <a:pt x="6300" y="819"/>
                  </a:lnTo>
                  <a:lnTo>
                    <a:pt x="6913" y="819"/>
                  </a:lnTo>
                  <a:lnTo>
                    <a:pt x="6574" y="480"/>
                  </a:lnTo>
                  <a:lnTo>
                    <a:pt x="6828" y="226"/>
                  </a:lnTo>
                  <a:lnTo>
                    <a:pt x="7896" y="226"/>
                  </a:lnTo>
                  <a:lnTo>
                    <a:pt x="8496" y="920"/>
                  </a:lnTo>
                  <a:cubicBezTo>
                    <a:pt x="8517" y="944"/>
                    <a:pt x="8548" y="958"/>
                    <a:pt x="8582" y="958"/>
                  </a:cubicBezTo>
                  <a:cubicBezTo>
                    <a:pt x="8678" y="958"/>
                    <a:pt x="8730" y="845"/>
                    <a:pt x="8667" y="772"/>
                  </a:cubicBezTo>
                  <a:lnTo>
                    <a:pt x="8033" y="40"/>
                  </a:lnTo>
                  <a:cubicBezTo>
                    <a:pt x="8011" y="14"/>
                    <a:pt x="7980" y="2"/>
                    <a:pt x="7947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901;p34">
            <a:extLst>
              <a:ext uri="{FF2B5EF4-FFF2-40B4-BE49-F238E27FC236}">
                <a16:creationId xmlns:a16="http://schemas.microsoft.com/office/drawing/2014/main" id="{8019E6EE-C950-40B2-BFA0-8E9F312FD69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0725" y="539750"/>
            <a:ext cx="7702550" cy="477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panose="00000500000000000000" pitchFamily="2" charset="0"/>
              <a:buNone/>
            </a:pPr>
            <a:r>
              <a:rPr lang="en-US" altLang="en-US" sz="3200" b="1">
                <a:solidFill>
                  <a:srgbClr val="FFFFFF"/>
                </a:solidFill>
                <a:latin typeface="Times New Roman" panose="02020603050405020304" pitchFamily="18" charset="0"/>
                <a:ea typeface="Montserrat" panose="00000500000000000000" pitchFamily="2" charset="0"/>
                <a:cs typeface="Times New Roman" panose="02020603050405020304" pitchFamily="18" charset="0"/>
                <a:sym typeface="Montserrat" panose="00000500000000000000" pitchFamily="2" charset="0"/>
              </a:rPr>
              <a:t>CONTENTS</a:t>
            </a:r>
          </a:p>
        </p:txBody>
      </p:sp>
      <p:sp>
        <p:nvSpPr>
          <p:cNvPr id="902" name="Google Shape;902;p34">
            <a:extLst>
              <a:ext uri="{FF2B5EF4-FFF2-40B4-BE49-F238E27FC236}">
                <a16:creationId xmlns:a16="http://schemas.microsoft.com/office/drawing/2014/main" id="{2684A67B-5E28-40C8-9BAF-032C9FFBB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1187450"/>
            <a:ext cx="7702550" cy="3724275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Introduction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Project Scope and Goal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Software Technologies &amp; Hardware Tools 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Hardware Features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Pictorial Diagram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Flowchart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Limitations</a:t>
            </a:r>
          </a:p>
          <a:p>
            <a:pPr eaLnBrk="1" fontAlgn="auto" hangingPunct="1">
              <a:lnSpc>
                <a:spcPct val="150000"/>
              </a:lnSpc>
              <a:buClr>
                <a:schemeClr val="dk2"/>
              </a:buClr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solidFill>
                  <a:schemeClr val="dk2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Conclusion</a:t>
            </a:r>
          </a:p>
          <a:p>
            <a:pPr marL="0" indent="0" eaLnBrk="1" fontAlgn="auto" hangingPunct="1">
              <a:buClr>
                <a:schemeClr val="dk2"/>
              </a:buClr>
              <a:buFont typeface="Source Sans Pro"/>
              <a:buNone/>
              <a:defRPr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84" name="Google Shape;903;p34">
            <a:extLst>
              <a:ext uri="{FF2B5EF4-FFF2-40B4-BE49-F238E27FC236}">
                <a16:creationId xmlns:a16="http://schemas.microsoft.com/office/drawing/2014/main" id="{A11A23C3-FF9D-4703-ADDC-651100270BF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93631" y="4714875"/>
            <a:ext cx="249237" cy="393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Josefin Slab SemiBold" pitchFamily="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990;p37">
            <a:extLst>
              <a:ext uri="{FF2B5EF4-FFF2-40B4-BE49-F238E27FC236}">
                <a16:creationId xmlns:a16="http://schemas.microsoft.com/office/drawing/2014/main" id="{CC06643D-067D-498D-BB94-9532F8FD3950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76375" y="1395413"/>
            <a:ext cx="6226175" cy="3261647"/>
          </a:xfrm>
        </p:spPr>
        <p:txBody>
          <a:bodyPr/>
          <a:lstStyle/>
          <a:p>
            <a:pPr marL="285750" indent="-28575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Color</a:t>
            </a:r>
            <a:r>
              <a:rPr lang="en-US" sz="1800" spc="3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sorting</a:t>
            </a:r>
            <a:r>
              <a:rPr lang="en-US" sz="1800" spc="3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800" spc="3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sorting</a:t>
            </a:r>
            <a:r>
              <a:rPr lang="en-US" sz="1800" spc="3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things</a:t>
            </a:r>
            <a:r>
              <a:rPr lang="en-US" sz="1800" spc="2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according</a:t>
            </a:r>
            <a:r>
              <a:rPr lang="en-US" sz="1800" spc="3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3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their </a:t>
            </a:r>
            <a:r>
              <a:rPr lang="en-US" sz="1800" spc="-27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color.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Sorter first recognize the color of an object with color sensor.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Different carriers are labeled for deferent colors.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Servo motor rotates and  puts object in a carrier labeled by that color.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This process keeps going on and on until all the objects sorted.</a:t>
            </a:r>
          </a:p>
          <a:p>
            <a:pPr marL="285750" indent="-285750" algn="l" eaLnBrk="1" hangingPunct="1">
              <a:spcBef>
                <a:spcPct val="0"/>
              </a:spcBef>
              <a:spcAft>
                <a:spcPct val="0"/>
              </a:spcAft>
              <a:buClr>
                <a:srgbClr val="EFEFEF"/>
              </a:buClr>
              <a:buFont typeface="Wingdings" panose="05000000000000000000" pitchFamily="2" charset="2"/>
              <a:buChar char="Ø"/>
              <a:defRPr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0683A-2E08-4CF2-94B4-15699956ABC4}"/>
              </a:ext>
            </a:extLst>
          </p:cNvPr>
          <p:cNvSpPr txBox="1"/>
          <p:nvPr/>
        </p:nvSpPr>
        <p:spPr>
          <a:xfrm>
            <a:off x="2212975" y="390525"/>
            <a:ext cx="4208463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Introduction</a:t>
            </a:r>
            <a:endParaRPr lang="en-US" sz="32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2" name="TextBox 1">
            <a:extLst>
              <a:ext uri="{FF2B5EF4-FFF2-40B4-BE49-F238E27FC236}">
                <a16:creationId xmlns:a16="http://schemas.microsoft.com/office/drawing/2014/main" id="{0FD0D4EA-521E-4B28-82BA-7031743F5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225" y="4752975"/>
            <a:ext cx="354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>
            <a:extLst>
              <a:ext uri="{FF2B5EF4-FFF2-40B4-BE49-F238E27FC236}">
                <a16:creationId xmlns:a16="http://schemas.microsoft.com/office/drawing/2014/main" id="{25D5B799-8045-4678-AD50-7E0085739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7225" y="292100"/>
            <a:ext cx="6754813" cy="508000"/>
          </a:xfrm>
        </p:spPr>
        <p:txBody>
          <a:bodyPr/>
          <a:lstStyle/>
          <a:p>
            <a:pPr algn="ctr" eaLnBrk="1" fontAlgn="auto" hangingPunct="1">
              <a:buClr>
                <a:schemeClr val="dk1"/>
              </a:buClr>
              <a:buFont typeface="Montserrat"/>
              <a:buNone/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Project Scope and Goal</a:t>
            </a:r>
            <a:endParaRPr sz="27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55" name="Google Shape;1040;p39">
            <a:extLst>
              <a:ext uri="{FF2B5EF4-FFF2-40B4-BE49-F238E27FC236}">
                <a16:creationId xmlns:a16="http://schemas.microsoft.com/office/drawing/2014/main" id="{96753ED8-645D-4BE3-A578-23B9946905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46063" y="615950"/>
            <a:ext cx="7448550" cy="4951413"/>
          </a:xfrm>
        </p:spPr>
        <p:txBody>
          <a:bodyPr/>
          <a:lstStyle/>
          <a:p>
            <a:pPr marL="0" indent="0" algn="just" eaLnBrk="1" hangingPunct="1">
              <a:spcBef>
                <a:spcPct val="0"/>
              </a:spcBef>
              <a:spcAft>
                <a:spcPct val="0"/>
              </a:spcAft>
              <a:buClr>
                <a:srgbClr val="273D40"/>
              </a:buClr>
              <a:buSzPts val="600"/>
              <a:buFont typeface="Lato"/>
              <a:buNone/>
              <a:defRPr/>
            </a:pPr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 panose="020B0503030403020204" pitchFamily="34" charset="0"/>
              </a:rPr>
              <a:t>  Scopes: </a:t>
            </a:r>
            <a:endParaRPr lang="en-US" sz="1800" dirty="0">
              <a:latin typeface="Wingdings" panose="05000000000000000000" pitchFamily="2" charset="2"/>
            </a:endParaRP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This device may be used as color sorter. </a:t>
            </a:r>
            <a:endParaRPr lang="en-US" sz="1800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This device can be used as an object sorter. </a:t>
            </a:r>
            <a:endParaRPr lang="en-US" sz="1800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Children can use it as toy.</a:t>
            </a: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This device may be used for mentally disordered patient. </a:t>
            </a:r>
            <a:endParaRPr lang="en-US" sz="1800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NGO can use this device. </a:t>
            </a:r>
            <a:endParaRPr lang="en-US" sz="1800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 marL="482600" indent="-342900" algn="just">
              <a:spcAft>
                <a:spcPts val="125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Small Industry can use this device. </a:t>
            </a:r>
            <a:endParaRPr lang="en-US" sz="1800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73D40"/>
              </a:buClr>
              <a:buSzPts val="600"/>
              <a:buFont typeface="Lato"/>
              <a:buNone/>
              <a:defRPr/>
            </a:pPr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ource Sans Pro" panose="020B0503030403020204" pitchFamily="34" charset="0"/>
              </a:rPr>
              <a:t>Goals: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73D40"/>
              </a:buClr>
              <a:buSzPts val="600"/>
              <a:buFont typeface="Lato"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     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design a Color detecting machine</a:t>
            </a:r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Lato"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      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design  a Low cost machine</a:t>
            </a:r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Lato"/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3.       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 design a  Easy to use machine.</a:t>
            </a: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73D40"/>
              </a:buClr>
              <a:buSzPts val="600"/>
              <a:buFont typeface="Lato"/>
              <a:buNone/>
              <a:defRPr/>
            </a:pPr>
            <a:endParaRPr lang="en-US" altLang="en-US" sz="1800" dirty="0">
              <a:solidFill>
                <a:srgbClr val="EFEFE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  <a:p>
            <a:pPr marL="285750" indent="-285750" algn="just" eaLnBrk="1" hangingPunct="1">
              <a:spcBef>
                <a:spcPct val="0"/>
              </a:spcBef>
              <a:spcAft>
                <a:spcPct val="0"/>
              </a:spcAft>
              <a:buClr>
                <a:srgbClr val="273D40"/>
              </a:buClr>
              <a:buSzPts val="600"/>
              <a:buFont typeface="Courier New" panose="02070309020205020404" pitchFamily="49" charset="0"/>
              <a:buChar char="o"/>
              <a:defRPr/>
            </a:pP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ource Sans Pro" panose="020B0503030403020204" pitchFamily="34" charset="0"/>
            </a:endParaRPr>
          </a:p>
        </p:txBody>
      </p:sp>
      <p:grpSp>
        <p:nvGrpSpPr>
          <p:cNvPr id="24580" name="Google Shape;1041;p39">
            <a:extLst>
              <a:ext uri="{FF2B5EF4-FFF2-40B4-BE49-F238E27FC236}">
                <a16:creationId xmlns:a16="http://schemas.microsoft.com/office/drawing/2014/main" id="{9B529D7E-8A2E-455D-B926-AA492294EAAA}"/>
              </a:ext>
            </a:extLst>
          </p:cNvPr>
          <p:cNvGrpSpPr>
            <a:grpSpLocks/>
          </p:cNvGrpSpPr>
          <p:nvPr/>
        </p:nvGrpSpPr>
        <p:grpSpPr bwMode="auto">
          <a:xfrm>
            <a:off x="7399338" y="615950"/>
            <a:ext cx="1851025" cy="4778375"/>
            <a:chOff x="7613132" y="1646510"/>
            <a:chExt cx="1402258" cy="3617440"/>
          </a:xfrm>
        </p:grpSpPr>
        <p:grpSp>
          <p:nvGrpSpPr>
            <p:cNvPr id="24582" name="Google Shape;1042;p39">
              <a:extLst>
                <a:ext uri="{FF2B5EF4-FFF2-40B4-BE49-F238E27FC236}">
                  <a16:creationId xmlns:a16="http://schemas.microsoft.com/office/drawing/2014/main" id="{00A1C62D-7681-43C6-9F26-36EBDDAE7C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24584" name="Google Shape;1043;p39">
                <a:extLst>
                  <a:ext uri="{FF2B5EF4-FFF2-40B4-BE49-F238E27FC236}">
                    <a16:creationId xmlns:a16="http://schemas.microsoft.com/office/drawing/2014/main" id="{7ECDE515-60EA-4947-8245-14C0FE802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00216" y="4192618"/>
                <a:ext cx="328989" cy="329022"/>
              </a:xfrm>
              <a:custGeom>
                <a:avLst/>
                <a:gdLst>
                  <a:gd name="T0" fmla="*/ 2147483646 w 9940"/>
                  <a:gd name="T1" fmla="*/ 2147483646 h 9941"/>
                  <a:gd name="T2" fmla="*/ 2147483646 w 9940"/>
                  <a:gd name="T3" fmla="*/ 2147483646 h 9941"/>
                  <a:gd name="T4" fmla="*/ 0 w 9940"/>
                  <a:gd name="T5" fmla="*/ 2147483646 h 9941"/>
                  <a:gd name="T6" fmla="*/ 2147483646 w 9940"/>
                  <a:gd name="T7" fmla="*/ 1196209 h 9941"/>
                  <a:gd name="T8" fmla="*/ 2147483646 w 9940"/>
                  <a:gd name="T9" fmla="*/ 2147483646 h 99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40" h="9941" fill="none" extrusionOk="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85" name="Google Shape;1044;p39">
                <a:extLst>
                  <a:ext uri="{FF2B5EF4-FFF2-40B4-BE49-F238E27FC236}">
                    <a16:creationId xmlns:a16="http://schemas.microsoft.com/office/drawing/2014/main" id="{84FC0AED-2FE9-4C5A-9C11-19CD02BC6C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63600" y="4257024"/>
                <a:ext cx="201233" cy="201233"/>
              </a:xfrm>
              <a:custGeom>
                <a:avLst/>
                <a:gdLst>
                  <a:gd name="T0" fmla="*/ 1196244 w 6080"/>
                  <a:gd name="T1" fmla="*/ 0 h 6080"/>
                  <a:gd name="T2" fmla="*/ 2147483646 w 6080"/>
                  <a:gd name="T3" fmla="*/ 0 h 6080"/>
                  <a:gd name="T4" fmla="*/ 2147483646 w 6080"/>
                  <a:gd name="T5" fmla="*/ 2147483646 h 6080"/>
                  <a:gd name="T6" fmla="*/ 1196244 w 6080"/>
                  <a:gd name="T7" fmla="*/ 2147483646 h 6080"/>
                  <a:gd name="T8" fmla="*/ 1196244 w 6080"/>
                  <a:gd name="T9" fmla="*/ 0 h 60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80" h="6080" fill="none" extrusionOk="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86" name="Google Shape;1045;p39">
                <a:extLst>
                  <a:ext uri="{FF2B5EF4-FFF2-40B4-BE49-F238E27FC236}">
                    <a16:creationId xmlns:a16="http://schemas.microsoft.com/office/drawing/2014/main" id="{6F0BFE0C-7C55-4C61-BA12-F094CC982D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86887" y="4117190"/>
                <a:ext cx="2699200" cy="621737"/>
              </a:xfrm>
              <a:custGeom>
                <a:avLst/>
                <a:gdLst>
                  <a:gd name="T0" fmla="*/ 2147483646 w 81553"/>
                  <a:gd name="T1" fmla="*/ 2147483646 h 18785"/>
                  <a:gd name="T2" fmla="*/ 2147483646 w 81553"/>
                  <a:gd name="T3" fmla="*/ 0 h 18785"/>
                  <a:gd name="T4" fmla="*/ 2147483646 w 81553"/>
                  <a:gd name="T5" fmla="*/ 0 h 18785"/>
                  <a:gd name="T6" fmla="*/ 2147483646 w 81553"/>
                  <a:gd name="T7" fmla="*/ 2147483646 h 18785"/>
                  <a:gd name="T8" fmla="*/ 1196210 w 81553"/>
                  <a:gd name="T9" fmla="*/ 2147483646 h 187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553" h="18785" fill="none" extrusionOk="0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87" name="Google Shape;1046;p39">
                <a:extLst>
                  <a:ext uri="{FF2B5EF4-FFF2-40B4-BE49-F238E27FC236}">
                    <a16:creationId xmlns:a16="http://schemas.microsoft.com/office/drawing/2014/main" id="{543B2FA6-2B55-44DC-9081-0ED6D65E76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89540" y="4099087"/>
                <a:ext cx="40280" cy="40280"/>
              </a:xfrm>
              <a:custGeom>
                <a:avLst/>
                <a:gdLst>
                  <a:gd name="T0" fmla="*/ 730840419 w 1217"/>
                  <a:gd name="T1" fmla="*/ 0 h 1217"/>
                  <a:gd name="T2" fmla="*/ 1196253 w 1217"/>
                  <a:gd name="T3" fmla="*/ 729608023 h 1217"/>
                  <a:gd name="T4" fmla="*/ 730840419 w 1217"/>
                  <a:gd name="T5" fmla="*/ 1459251097 h 1217"/>
                  <a:gd name="T6" fmla="*/ 1460448443 w 1217"/>
                  <a:gd name="T7" fmla="*/ 729608023 h 1217"/>
                  <a:gd name="T8" fmla="*/ 730840419 w 1217"/>
                  <a:gd name="T9" fmla="*/ 0 h 12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88" name="Google Shape;1047;p39">
                <a:extLst>
                  <a:ext uri="{FF2B5EF4-FFF2-40B4-BE49-F238E27FC236}">
                    <a16:creationId xmlns:a16="http://schemas.microsoft.com/office/drawing/2014/main" id="{A5AD0809-8A4D-442D-A069-8CFFBA2439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010648" y="4454182"/>
                <a:ext cx="40280" cy="40280"/>
              </a:xfrm>
              <a:custGeom>
                <a:avLst/>
                <a:gdLst>
                  <a:gd name="T0" fmla="*/ 730840419 w 1217"/>
                  <a:gd name="T1" fmla="*/ 1196253 h 1217"/>
                  <a:gd name="T2" fmla="*/ 1196253 w 1217"/>
                  <a:gd name="T3" fmla="*/ 730840419 h 1217"/>
                  <a:gd name="T4" fmla="*/ 730840419 w 1217"/>
                  <a:gd name="T5" fmla="*/ 1460448443 h 1217"/>
                  <a:gd name="T6" fmla="*/ 1460448443 w 1217"/>
                  <a:gd name="T7" fmla="*/ 730840419 h 1217"/>
                  <a:gd name="T8" fmla="*/ 730840419 w 1217"/>
                  <a:gd name="T9" fmla="*/ 1196253 h 12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7" h="1217" extrusionOk="0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89" name="Google Shape;1048;p39">
                <a:extLst>
                  <a:ext uri="{FF2B5EF4-FFF2-40B4-BE49-F238E27FC236}">
                    <a16:creationId xmlns:a16="http://schemas.microsoft.com/office/drawing/2014/main" id="{F6B86C79-39B7-4DC3-BB60-8E80036929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761175" y="4621750"/>
                <a:ext cx="253560" cy="235555"/>
              </a:xfrm>
              <a:custGeom>
                <a:avLst/>
                <a:gdLst>
                  <a:gd name="T0" fmla="*/ 2147483646 w 7661"/>
                  <a:gd name="T1" fmla="*/ 0 h 7117"/>
                  <a:gd name="T2" fmla="*/ 2147483646 w 7661"/>
                  <a:gd name="T3" fmla="*/ 52789507 h 7117"/>
                  <a:gd name="T4" fmla="*/ 364812735 w 7661"/>
                  <a:gd name="T5" fmla="*/ 2147483646 h 7117"/>
                  <a:gd name="T6" fmla="*/ 2147483646 w 7661"/>
                  <a:gd name="T7" fmla="*/ 2147483646 h 7117"/>
                  <a:gd name="T8" fmla="*/ 2147483646 w 7661"/>
                  <a:gd name="T9" fmla="*/ 2147483646 h 7117"/>
                  <a:gd name="T10" fmla="*/ 2147483646 w 7661"/>
                  <a:gd name="T11" fmla="*/ 2147483646 h 7117"/>
                  <a:gd name="T12" fmla="*/ 2147483646 w 7661"/>
                  <a:gd name="T13" fmla="*/ 0 h 7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90" name="Google Shape;1049;p39">
                <a:extLst>
                  <a:ext uri="{FF2B5EF4-FFF2-40B4-BE49-F238E27FC236}">
                    <a16:creationId xmlns:a16="http://schemas.microsoft.com/office/drawing/2014/main" id="{969C22B6-9B0C-47C3-AE7B-D6EFE3E3F6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41670" y="4693107"/>
                <a:ext cx="106673" cy="91084"/>
              </a:xfrm>
              <a:custGeom>
                <a:avLst/>
                <a:gdLst>
                  <a:gd name="T0" fmla="*/ 2147483646 w 3223"/>
                  <a:gd name="T1" fmla="*/ 1196206 h 2752"/>
                  <a:gd name="T2" fmla="*/ 1058391766 w 3223"/>
                  <a:gd name="T3" fmla="*/ 493191926 h 2752"/>
                  <a:gd name="T4" fmla="*/ 2147483646 w 3223"/>
                  <a:gd name="T5" fmla="*/ 2147483646 h 2752"/>
                  <a:gd name="T6" fmla="*/ 2147483646 w 3223"/>
                  <a:gd name="T7" fmla="*/ 1660782993 h 2752"/>
                  <a:gd name="T8" fmla="*/ 2147483646 w 3223"/>
                  <a:gd name="T9" fmla="*/ 1196206 h 27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91" name="Google Shape;1050;p39">
                <a:extLst>
                  <a:ext uri="{FF2B5EF4-FFF2-40B4-BE49-F238E27FC236}">
                    <a16:creationId xmlns:a16="http://schemas.microsoft.com/office/drawing/2014/main" id="{ABEE2C4F-816B-465F-90AF-E05C2789CF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07425" y="3896865"/>
                <a:ext cx="441686" cy="441686"/>
              </a:xfrm>
              <a:custGeom>
                <a:avLst/>
                <a:gdLst>
                  <a:gd name="T0" fmla="*/ 2147483646 w 13345"/>
                  <a:gd name="T1" fmla="*/ 1196209 h 13345"/>
                  <a:gd name="T2" fmla="*/ 1196209 w 13345"/>
                  <a:gd name="T3" fmla="*/ 2147483646 h 13345"/>
                  <a:gd name="T4" fmla="*/ 2147483646 w 13345"/>
                  <a:gd name="T5" fmla="*/ 2147483646 h 13345"/>
                  <a:gd name="T6" fmla="*/ 2147483646 w 13345"/>
                  <a:gd name="T7" fmla="*/ 2147483646 h 13345"/>
                  <a:gd name="T8" fmla="*/ 2147483646 w 13345"/>
                  <a:gd name="T9" fmla="*/ 1196209 h 133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345" h="13345" extrusionOk="0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92" name="Google Shape;1051;p39">
                <a:extLst>
                  <a:ext uri="{FF2B5EF4-FFF2-40B4-BE49-F238E27FC236}">
                    <a16:creationId xmlns:a16="http://schemas.microsoft.com/office/drawing/2014/main" id="{1791816C-2C7D-4579-BB26-357458A99F6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508614" y="3597075"/>
                <a:ext cx="1040288" cy="1040254"/>
              </a:xfrm>
              <a:custGeom>
                <a:avLst/>
                <a:gdLst>
                  <a:gd name="T0" fmla="*/ 2147483646 w 31431"/>
                  <a:gd name="T1" fmla="*/ 2147483646 h 31430"/>
                  <a:gd name="T2" fmla="*/ 2147483646 w 31431"/>
                  <a:gd name="T3" fmla="*/ 2147483646 h 31430"/>
                  <a:gd name="T4" fmla="*/ 2147483646 w 31431"/>
                  <a:gd name="T5" fmla="*/ 2147483646 h 31430"/>
                  <a:gd name="T6" fmla="*/ 2147483646 w 31431"/>
                  <a:gd name="T7" fmla="*/ 2147483646 h 31430"/>
                  <a:gd name="T8" fmla="*/ 2147483646 w 31431"/>
                  <a:gd name="T9" fmla="*/ 2147483646 h 314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431" h="31430" fill="none" extrusionOk="0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93" name="Google Shape;1052;p39">
                <a:extLst>
                  <a:ext uri="{FF2B5EF4-FFF2-40B4-BE49-F238E27FC236}">
                    <a16:creationId xmlns:a16="http://schemas.microsoft.com/office/drawing/2014/main" id="{FBCCA7C2-A623-4606-B7B3-6476F25DF4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76831" y="3915995"/>
                <a:ext cx="353150" cy="353150"/>
              </a:xfrm>
              <a:custGeom>
                <a:avLst/>
                <a:gdLst>
                  <a:gd name="T0" fmla="*/ 2147483646 w 10670"/>
                  <a:gd name="T1" fmla="*/ 2147483646 h 10670"/>
                  <a:gd name="T2" fmla="*/ 2147483646 w 10670"/>
                  <a:gd name="T3" fmla="*/ 2147483646 h 10670"/>
                  <a:gd name="T4" fmla="*/ 2147483646 w 10670"/>
                  <a:gd name="T5" fmla="*/ 2147483646 h 10670"/>
                  <a:gd name="T6" fmla="*/ 2147483646 w 10670"/>
                  <a:gd name="T7" fmla="*/ 2147483646 h 106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670" h="10670" fill="none" extrusionOk="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  <p:sp>
            <p:nvSpPr>
              <p:cNvPr id="24594" name="Google Shape;1053;p39">
                <a:extLst>
                  <a:ext uri="{FF2B5EF4-FFF2-40B4-BE49-F238E27FC236}">
                    <a16:creationId xmlns:a16="http://schemas.microsoft.com/office/drawing/2014/main" id="{282B2D7F-1B92-4F28-A3D2-307A143D34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463333" y="4427042"/>
                <a:ext cx="592578" cy="92574"/>
              </a:xfrm>
              <a:custGeom>
                <a:avLst/>
                <a:gdLst>
                  <a:gd name="T0" fmla="*/ 0 w 17904"/>
                  <a:gd name="T1" fmla="*/ 0 h 2797"/>
                  <a:gd name="T2" fmla="*/ 0 w 17904"/>
                  <a:gd name="T3" fmla="*/ 2147483646 h 2797"/>
                  <a:gd name="T4" fmla="*/ 2147483646 w 17904"/>
                  <a:gd name="T5" fmla="*/ 2147483646 h 2797"/>
                  <a:gd name="T6" fmla="*/ 2147483646 w 17904"/>
                  <a:gd name="T7" fmla="*/ 0 h 2797"/>
                  <a:gd name="T8" fmla="*/ 0 w 17904"/>
                  <a:gd name="T9" fmla="*/ 0 h 2797"/>
                  <a:gd name="T10" fmla="*/ 2147483646 w 17904"/>
                  <a:gd name="T11" fmla="*/ 0 h 2797"/>
                  <a:gd name="T12" fmla="*/ 2147483646 w 17904"/>
                  <a:gd name="T13" fmla="*/ 2147483646 h 2797"/>
                  <a:gd name="T14" fmla="*/ 2147483646 w 17904"/>
                  <a:gd name="T15" fmla="*/ 2147483646 h 2797"/>
                  <a:gd name="T16" fmla="*/ 2147483646 w 17904"/>
                  <a:gd name="T17" fmla="*/ 0 h 2797"/>
                  <a:gd name="T18" fmla="*/ 2147483646 w 17904"/>
                  <a:gd name="T19" fmla="*/ 0 h 2797"/>
                  <a:gd name="T20" fmla="*/ 2147483646 w 17904"/>
                  <a:gd name="T21" fmla="*/ 0 h 2797"/>
                  <a:gd name="T22" fmla="*/ 2147483646 w 17904"/>
                  <a:gd name="T23" fmla="*/ 2147483646 h 2797"/>
                  <a:gd name="T24" fmla="*/ 2147483646 w 17904"/>
                  <a:gd name="T25" fmla="*/ 2147483646 h 2797"/>
                  <a:gd name="T26" fmla="*/ 2147483646 w 17904"/>
                  <a:gd name="T27" fmla="*/ 0 h 2797"/>
                  <a:gd name="T28" fmla="*/ 2147483646 w 17904"/>
                  <a:gd name="T29" fmla="*/ 0 h 2797"/>
                  <a:gd name="T30" fmla="*/ 2147483646 w 17904"/>
                  <a:gd name="T31" fmla="*/ 0 h 2797"/>
                  <a:gd name="T32" fmla="*/ 2147483646 w 17904"/>
                  <a:gd name="T33" fmla="*/ 2147483646 h 2797"/>
                  <a:gd name="T34" fmla="*/ 2147483646 w 17904"/>
                  <a:gd name="T35" fmla="*/ 2147483646 h 2797"/>
                  <a:gd name="T36" fmla="*/ 2147483646 w 17904"/>
                  <a:gd name="T37" fmla="*/ 0 h 2797"/>
                  <a:gd name="T38" fmla="*/ 2147483646 w 17904"/>
                  <a:gd name="T39" fmla="*/ 0 h 2797"/>
                  <a:gd name="T40" fmla="*/ 2147483646 w 17904"/>
                  <a:gd name="T41" fmla="*/ 0 h 2797"/>
                  <a:gd name="T42" fmla="*/ 2147483646 w 17904"/>
                  <a:gd name="T43" fmla="*/ 2147483646 h 2797"/>
                  <a:gd name="T44" fmla="*/ 2147483646 w 17904"/>
                  <a:gd name="T45" fmla="*/ 2147483646 h 2797"/>
                  <a:gd name="T46" fmla="*/ 2147483646 w 17904"/>
                  <a:gd name="T47" fmla="*/ 0 h 2797"/>
                  <a:gd name="T48" fmla="*/ 2147483646 w 17904"/>
                  <a:gd name="T49" fmla="*/ 0 h 279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lnTo>
                      <a:pt x="0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lnTo>
                      <a:pt x="3770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lnTo>
                      <a:pt x="7539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lnTo>
                      <a:pt x="11308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lnTo>
                      <a:pt x="15077" y="0"/>
                    </a:lnTo>
                    <a:close/>
                  </a:path>
                </a:pathLst>
              </a:custGeom>
              <a:solidFill>
                <a:schemeClr val="tx1"/>
              </a:solidFill>
              <a:ln w="8350" cap="flat" cmpd="sng">
                <a:solidFill>
                  <a:schemeClr val="tx1"/>
                </a:solidFill>
                <a:prstDash val="solid"/>
                <a:miter lim="30396"/>
                <a:headEnd type="none" w="sm" len="sm"/>
                <a:tailEnd type="none" w="sm" len="sm"/>
              </a:ln>
            </p:spPr>
            <p:txBody>
              <a:bodyPr lIns="91425" tIns="91425" rIns="91425" bIns="91425" anchor="ctr"/>
              <a:lstStyle/>
              <a:p>
                <a:endParaRPr lang="en-US"/>
              </a:p>
            </p:txBody>
          </p:sp>
        </p:grpSp>
        <p:cxnSp>
          <p:nvCxnSpPr>
            <p:cNvPr id="24583" name="Google Shape;1054;p39">
              <a:extLst>
                <a:ext uri="{FF2B5EF4-FFF2-40B4-BE49-F238E27FC236}">
                  <a16:creationId xmlns:a16="http://schemas.microsoft.com/office/drawing/2014/main" id="{BF23FAA2-A72F-4464-862A-340F03ABE7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38592" y="4511850"/>
              <a:ext cx="0" cy="752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581" name="TextBox 1">
            <a:extLst>
              <a:ext uri="{FF2B5EF4-FFF2-40B4-BE49-F238E27FC236}">
                <a16:creationId xmlns:a16="http://schemas.microsoft.com/office/drawing/2014/main" id="{B2F92C75-492C-4BB0-9596-36FD433DC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538" y="4767263"/>
            <a:ext cx="349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51">
            <a:extLst>
              <a:ext uri="{FF2B5EF4-FFF2-40B4-BE49-F238E27FC236}">
                <a16:creationId xmlns:a16="http://schemas.microsoft.com/office/drawing/2014/main" id="{ECBB0999-105B-4A7B-A696-0467446DA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539750"/>
            <a:ext cx="8170862" cy="47783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Montserrat"/>
              <a:buNone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Software Technologies &amp; Hardware Tools</a:t>
            </a:r>
            <a:endParaRPr sz="3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8B90B-B478-4221-B7FB-5E9D182A0CD0}"/>
              </a:ext>
            </a:extLst>
          </p:cNvPr>
          <p:cNvSpPr/>
          <p:nvPr/>
        </p:nvSpPr>
        <p:spPr>
          <a:xfrm>
            <a:off x="631825" y="1490663"/>
            <a:ext cx="3443288" cy="238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6628" name="Picture 7">
            <a:extLst>
              <a:ext uri="{FF2B5EF4-FFF2-40B4-BE49-F238E27FC236}">
                <a16:creationId xmlns:a16="http://schemas.microsoft.com/office/drawing/2014/main" id="{056F5802-68E9-4300-86D0-F1920B5D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489075"/>
            <a:ext cx="33686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8">
            <a:extLst>
              <a:ext uri="{FF2B5EF4-FFF2-40B4-BE49-F238E27FC236}">
                <a16:creationId xmlns:a16="http://schemas.microsoft.com/office/drawing/2014/main" id="{4D62B956-5728-4DE9-B5A5-CFF4D3D6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1490663"/>
            <a:ext cx="3443287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6">
            <a:extLst>
              <a:ext uri="{FF2B5EF4-FFF2-40B4-BE49-F238E27FC236}">
                <a16:creationId xmlns:a16="http://schemas.microsoft.com/office/drawing/2014/main" id="{3AFE6A57-B64D-4DE0-969C-BAA67B0BD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925888"/>
            <a:ext cx="8399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Fig: Arduino IDE                                                                           Fig: Arduino UNO R3</a:t>
            </a:r>
          </a:p>
        </p:txBody>
      </p:sp>
      <p:sp>
        <p:nvSpPr>
          <p:cNvPr id="26631" name="TextBox 1">
            <a:extLst>
              <a:ext uri="{FF2B5EF4-FFF2-40B4-BE49-F238E27FC236}">
                <a16:creationId xmlns:a16="http://schemas.microsoft.com/office/drawing/2014/main" id="{7EC4B092-92AA-43A3-BEE3-430862693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263" y="4718050"/>
            <a:ext cx="45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6443-C9D7-4E9C-9499-B4C98140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31" y="539750"/>
            <a:ext cx="8726488" cy="477838"/>
          </a:xfrm>
        </p:spPr>
        <p:txBody>
          <a:bodyPr/>
          <a:lstStyle/>
          <a:p>
            <a:pPr algn="l"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Software Technologies &amp; Hardware Tools(Cont.)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7D9020CC-27FB-4D09-87C8-A658EB8C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658938"/>
            <a:ext cx="3708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553352FA-0DF6-48A0-A5E5-639CF29F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332" r="17509" b="4756"/>
          <a:stretch>
            <a:fillRect/>
          </a:stretch>
        </p:blipFill>
        <p:spPr bwMode="auto">
          <a:xfrm>
            <a:off x="4662488" y="1658938"/>
            <a:ext cx="3709987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6">
            <a:extLst>
              <a:ext uri="{FF2B5EF4-FFF2-40B4-BE49-F238E27FC236}">
                <a16:creationId xmlns:a16="http://schemas.microsoft.com/office/drawing/2014/main" id="{0DC31FF9-EADB-4267-A76C-397C16E81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4295775"/>
            <a:ext cx="807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Fig: Servo Motor                                                               Fig: TCS3200 Color Sensor</a:t>
            </a:r>
            <a:endParaRPr lang="en-US" altLang="en-US" dirty="0"/>
          </a:p>
        </p:txBody>
      </p:sp>
      <p:sp>
        <p:nvSpPr>
          <p:cNvPr id="28678" name="TextBox 2">
            <a:extLst>
              <a:ext uri="{FF2B5EF4-FFF2-40B4-BE49-F238E27FC236}">
                <a16:creationId xmlns:a16="http://schemas.microsoft.com/office/drawing/2014/main" id="{017BD36E-0A27-4D49-BF1F-31BF7E7F4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825" y="4752975"/>
            <a:ext cx="287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B046-6ECC-4E9C-ACD5-9CA293A4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3" y="539700"/>
            <a:ext cx="8185532" cy="477900"/>
          </a:xfr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Software Technologies &amp; Hardware Tools(Cont.)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249B6-2652-4C63-A8F9-A379332B1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675" y="1134737"/>
            <a:ext cx="8703325" cy="40087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Fig: Breadboard                                                                                    Fig: Jumper wires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FE50-D217-44A9-9A9B-895DB604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5" y="1410848"/>
            <a:ext cx="3939031" cy="319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101BD-D27D-47C9-BF5E-0C2DC274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95" y="1410848"/>
            <a:ext cx="3939029" cy="3192952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539A2D5-0961-4877-8986-2BCACF41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4752975"/>
            <a:ext cx="273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1385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2">
            <a:extLst>
              <a:ext uri="{FF2B5EF4-FFF2-40B4-BE49-F238E27FC236}">
                <a16:creationId xmlns:a16="http://schemas.microsoft.com/office/drawing/2014/main" id="{EBDB1B86-34EA-4E7C-A24D-685AEB847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0363" y="0"/>
            <a:ext cx="5883275" cy="477838"/>
          </a:xfrm>
        </p:spPr>
        <p:txBody>
          <a:bodyPr/>
          <a:lstStyle/>
          <a:p>
            <a:pPr eaLnBrk="1" fontAlgn="auto" hangingPunct="1">
              <a:buClr>
                <a:schemeClr val="dk1"/>
              </a:buClr>
              <a:buFont typeface="Montserrat"/>
              <a:buNone/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Flowchart</a:t>
            </a:r>
            <a:endParaRPr sz="3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9" name="TextBox 1">
            <a:extLst>
              <a:ext uri="{FF2B5EF4-FFF2-40B4-BE49-F238E27FC236}">
                <a16:creationId xmlns:a16="http://schemas.microsoft.com/office/drawing/2014/main" id="{8C712001-CB12-4A3C-B00C-542275B1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8175" y="2279650"/>
            <a:ext cx="184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38D17C6-2216-4D69-9085-CE9AF6ED0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225" y="4730750"/>
            <a:ext cx="4000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6EB1A-0D71-4A3F-BCDC-1758586A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99" y="584762"/>
            <a:ext cx="6663002" cy="45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1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Google Shape;3048;p61">
            <a:extLst>
              <a:ext uri="{FF2B5EF4-FFF2-40B4-BE49-F238E27FC236}">
                <a16:creationId xmlns:a16="http://schemas.microsoft.com/office/drawing/2014/main" id="{3A4685B3-40F4-4EDB-822D-BCD419EED31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630363" y="539750"/>
            <a:ext cx="5883275" cy="477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Hardware Features</a:t>
            </a:r>
            <a:endParaRPr lang="en-US" altLang="en-US" sz="3200" b="1" dirty="0">
              <a:solidFill>
                <a:srgbClr val="FFFFFF"/>
              </a:solidFill>
              <a:latin typeface="Times New Roman" panose="02020603050405020304" pitchFamily="18" charset="0"/>
              <a:ea typeface="Montserrat" panose="00000500000000000000" pitchFamily="2" charset="0"/>
              <a:cs typeface="Times New Roman" panose="02020603050405020304" pitchFamily="18" charset="0"/>
              <a:sym typeface="Montserrat" panose="00000500000000000000" pitchFamily="2" charset="0"/>
            </a:endParaRPr>
          </a:p>
        </p:txBody>
      </p:sp>
      <p:sp>
        <p:nvSpPr>
          <p:cNvPr id="37891" name="Google Shape;3049;p61">
            <a:extLst>
              <a:ext uri="{FF2B5EF4-FFF2-40B4-BE49-F238E27FC236}">
                <a16:creationId xmlns:a16="http://schemas.microsoft.com/office/drawing/2014/main" id="{201E41A7-323E-4883-BDF6-07A07E7132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8" y="1343025"/>
            <a:ext cx="7718425" cy="293152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 device can detect colors.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sort different colors by color sensor putting them in different compartment.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Arduino is programmable , so developers can program the device as required.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changing colors in program , people can use the device for various colorful object sorting. 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093A6E6-6CFC-4CDE-94E9-9F50C5194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3552" y="4743147"/>
            <a:ext cx="3397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6110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429</Words>
  <Application>Microsoft Office PowerPoint</Application>
  <PresentationFormat>On-screen Show (16:9)</PresentationFormat>
  <Paragraphs>85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Montserrat</vt:lpstr>
      <vt:lpstr>Times New Roman</vt:lpstr>
      <vt:lpstr>Raleway</vt:lpstr>
      <vt:lpstr>Lato</vt:lpstr>
      <vt:lpstr>Courier New</vt:lpstr>
      <vt:lpstr>Arial</vt:lpstr>
      <vt:lpstr>Source Sans Pro</vt:lpstr>
      <vt:lpstr>Calibri</vt:lpstr>
      <vt:lpstr>Bebas Neue</vt:lpstr>
      <vt:lpstr>Wingdings</vt:lpstr>
      <vt:lpstr>Josefin Slab SemiBold</vt:lpstr>
      <vt:lpstr>Electronic Circuit Style CV by Slidesgo</vt:lpstr>
      <vt:lpstr>Project Presentation on Color Sorter Machine Course Code: 400(B)</vt:lpstr>
      <vt:lpstr>CONTENTS</vt:lpstr>
      <vt:lpstr>PowerPoint Presentation</vt:lpstr>
      <vt:lpstr>Project Scope and Goal</vt:lpstr>
      <vt:lpstr>Software Technologies &amp; Hardware Tools</vt:lpstr>
      <vt:lpstr>Software Technologies &amp; Hardware Tools(Cont.)</vt:lpstr>
      <vt:lpstr>Software Technologies &amp; Hardware Tools(Cont.)</vt:lpstr>
      <vt:lpstr>Flowchart</vt:lpstr>
      <vt:lpstr>Hardware Features</vt:lpstr>
      <vt:lpstr>Pictorial Diagram</vt:lpstr>
      <vt:lpstr>Pictorial Diagram</vt:lpstr>
      <vt:lpstr>Limitations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on Color Sorter Machine</dc:title>
  <dc:creator>Mostafa Annur</dc:creator>
  <cp:lastModifiedBy>Mostafa Annur</cp:lastModifiedBy>
  <cp:revision>48</cp:revision>
  <dcterms:modified xsi:type="dcterms:W3CDTF">2022-01-05T02:37:57Z</dcterms:modified>
</cp:coreProperties>
</file>